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B207F2-9986-413D-8E59-659DB5B5C8EA}" v="54" dt="2025-08-21T17:10:21.0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94660"/>
  </p:normalViewPr>
  <p:slideViewPr>
    <p:cSldViewPr snapToGrid="0">
      <p:cViewPr varScale="1">
        <p:scale>
          <a:sx n="90" d="100"/>
          <a:sy n="90" d="100"/>
        </p:scale>
        <p:origin x="36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yanHarsh Harinath" userId="a70b4a934384adec" providerId="LiveId" clId="{B8B207F2-9986-413D-8E59-659DB5B5C8EA}"/>
    <pc:docChg chg="undo custSel addSld delSld modSld">
      <pc:chgData name="AryanHarsh Harinath" userId="a70b4a934384adec" providerId="LiveId" clId="{B8B207F2-9986-413D-8E59-659DB5B5C8EA}" dt="2025-08-29T06:53:05.229" v="1134" actId="47"/>
      <pc:docMkLst>
        <pc:docMk/>
      </pc:docMkLst>
      <pc:sldChg chg="modSp new mod">
        <pc:chgData name="AryanHarsh Harinath" userId="a70b4a934384adec" providerId="LiveId" clId="{B8B207F2-9986-413D-8E59-659DB5B5C8EA}" dt="2025-08-05T17:49:45.707" v="288" actId="14100"/>
        <pc:sldMkLst>
          <pc:docMk/>
          <pc:sldMk cId="520407604" sldId="256"/>
        </pc:sldMkLst>
        <pc:spChg chg="mod">
          <ac:chgData name="AryanHarsh Harinath" userId="a70b4a934384adec" providerId="LiveId" clId="{B8B207F2-9986-413D-8E59-659DB5B5C8EA}" dt="2025-08-05T17:48:51.163" v="282" actId="14100"/>
          <ac:spMkLst>
            <pc:docMk/>
            <pc:sldMk cId="520407604" sldId="256"/>
            <ac:spMk id="2" creationId="{B45109C5-A653-BF8A-EA3D-9EB279BE2EC8}"/>
          </ac:spMkLst>
        </pc:spChg>
        <pc:spChg chg="mod">
          <ac:chgData name="AryanHarsh Harinath" userId="a70b4a934384adec" providerId="LiveId" clId="{B8B207F2-9986-413D-8E59-659DB5B5C8EA}" dt="2025-08-05T17:49:45.707" v="288" actId="14100"/>
          <ac:spMkLst>
            <pc:docMk/>
            <pc:sldMk cId="520407604" sldId="256"/>
            <ac:spMk id="3" creationId="{92CAAB80-BECE-E320-D0D5-1F5E28E7043E}"/>
          </ac:spMkLst>
        </pc:spChg>
      </pc:sldChg>
      <pc:sldChg chg="modSp del mod">
        <pc:chgData name="AryanHarsh Harinath" userId="a70b4a934384adec" providerId="LiveId" clId="{B8B207F2-9986-413D-8E59-659DB5B5C8EA}" dt="2025-08-05T17:45:00.274" v="267" actId="2696"/>
        <pc:sldMkLst>
          <pc:docMk/>
          <pc:sldMk cId="1719859240" sldId="256"/>
        </pc:sldMkLst>
      </pc:sldChg>
      <pc:sldChg chg="modSp new del mod">
        <pc:chgData name="AryanHarsh Harinath" userId="a70b4a934384adec" providerId="LiveId" clId="{B8B207F2-9986-413D-8E59-659DB5B5C8EA}" dt="2025-08-05T17:44:33.846" v="266" actId="2696"/>
        <pc:sldMkLst>
          <pc:docMk/>
          <pc:sldMk cId="1881200313" sldId="257"/>
        </pc:sldMkLst>
      </pc:sldChg>
      <pc:sldChg chg="modSp new mod">
        <pc:chgData name="AryanHarsh Harinath" userId="a70b4a934384adec" providerId="LiveId" clId="{B8B207F2-9986-413D-8E59-659DB5B5C8EA}" dt="2025-08-18T15:21:51.085" v="727" actId="20577"/>
        <pc:sldMkLst>
          <pc:docMk/>
          <pc:sldMk cId="2262882043" sldId="257"/>
        </pc:sldMkLst>
        <pc:spChg chg="mod">
          <ac:chgData name="AryanHarsh Harinath" userId="a70b4a934384adec" providerId="LiveId" clId="{B8B207F2-9986-413D-8E59-659DB5B5C8EA}" dt="2025-08-05T17:53:59.658" v="315" actId="20577"/>
          <ac:spMkLst>
            <pc:docMk/>
            <pc:sldMk cId="2262882043" sldId="257"/>
            <ac:spMk id="2" creationId="{7CCB05A9-CEC2-8882-7A1D-1420037DDABC}"/>
          </ac:spMkLst>
        </pc:spChg>
        <pc:spChg chg="mod">
          <ac:chgData name="AryanHarsh Harinath" userId="a70b4a934384adec" providerId="LiveId" clId="{B8B207F2-9986-413D-8E59-659DB5B5C8EA}" dt="2025-08-18T15:21:51.085" v="727" actId="20577"/>
          <ac:spMkLst>
            <pc:docMk/>
            <pc:sldMk cId="2262882043" sldId="257"/>
            <ac:spMk id="3" creationId="{5862F684-3985-6592-9EBC-0519DC490D0E}"/>
          </ac:spMkLst>
        </pc:spChg>
      </pc:sldChg>
      <pc:sldChg chg="addSp delSp modSp new mod">
        <pc:chgData name="AryanHarsh Harinath" userId="a70b4a934384adec" providerId="LiveId" clId="{B8B207F2-9986-413D-8E59-659DB5B5C8EA}" dt="2025-08-15T16:42:58.232" v="434" actId="1076"/>
        <pc:sldMkLst>
          <pc:docMk/>
          <pc:sldMk cId="2615434768" sldId="258"/>
        </pc:sldMkLst>
        <pc:spChg chg="mod">
          <ac:chgData name="AryanHarsh Harinath" userId="a70b4a934384adec" providerId="LiveId" clId="{B8B207F2-9986-413D-8E59-659DB5B5C8EA}" dt="2025-08-15T16:42:58.232" v="434" actId="1076"/>
          <ac:spMkLst>
            <pc:docMk/>
            <pc:sldMk cId="2615434768" sldId="258"/>
            <ac:spMk id="2" creationId="{6A62A178-7160-BE56-35D2-8F5353F69F4E}"/>
          </ac:spMkLst>
        </pc:spChg>
        <pc:picChg chg="add mod ord">
          <ac:chgData name="AryanHarsh Harinath" userId="a70b4a934384adec" providerId="LiveId" clId="{B8B207F2-9986-413D-8E59-659DB5B5C8EA}" dt="2025-08-15T16:36:08.395" v="408" actId="22"/>
          <ac:picMkLst>
            <pc:docMk/>
            <pc:sldMk cId="2615434768" sldId="258"/>
            <ac:picMk id="5" creationId="{8EA40FAE-5FE2-E8BD-D6D3-7D732A06FA5E}"/>
          </ac:picMkLst>
        </pc:picChg>
      </pc:sldChg>
      <pc:sldChg chg="addSp delSp modSp new mod">
        <pc:chgData name="AryanHarsh Harinath" userId="a70b4a934384adec" providerId="LiveId" clId="{B8B207F2-9986-413D-8E59-659DB5B5C8EA}" dt="2025-08-15T17:59:01.508" v="546" actId="14100"/>
        <pc:sldMkLst>
          <pc:docMk/>
          <pc:sldMk cId="149258685" sldId="259"/>
        </pc:sldMkLst>
        <pc:spChg chg="mod">
          <ac:chgData name="AryanHarsh Harinath" userId="a70b4a934384adec" providerId="LiveId" clId="{B8B207F2-9986-413D-8E59-659DB5B5C8EA}" dt="2025-08-15T16:44:10.266" v="451" actId="20577"/>
          <ac:spMkLst>
            <pc:docMk/>
            <pc:sldMk cId="149258685" sldId="259"/>
            <ac:spMk id="2" creationId="{77362139-9988-6993-6DE9-2D46D58C506D}"/>
          </ac:spMkLst>
        </pc:spChg>
        <pc:spChg chg="add mod">
          <ac:chgData name="AryanHarsh Harinath" userId="a70b4a934384adec" providerId="LiveId" clId="{B8B207F2-9986-413D-8E59-659DB5B5C8EA}" dt="2025-08-15T17:58:35.993" v="543" actId="21"/>
          <ac:spMkLst>
            <pc:docMk/>
            <pc:sldMk cId="149258685" sldId="259"/>
            <ac:spMk id="7" creationId="{AE6EB32B-3222-E253-DCF7-E612494ED418}"/>
          </ac:spMkLst>
        </pc:spChg>
        <pc:picChg chg="add mod">
          <ac:chgData name="AryanHarsh Harinath" userId="a70b4a934384adec" providerId="LiveId" clId="{B8B207F2-9986-413D-8E59-659DB5B5C8EA}" dt="2025-08-15T17:59:01.508" v="546" actId="14100"/>
          <ac:picMkLst>
            <pc:docMk/>
            <pc:sldMk cId="149258685" sldId="259"/>
            <ac:picMk id="9" creationId="{51EDE95A-B1F3-4854-0766-32A08FD4E163}"/>
          </ac:picMkLst>
        </pc:picChg>
      </pc:sldChg>
      <pc:sldChg chg="addSp modSp new del mod">
        <pc:chgData name="AryanHarsh Harinath" userId="a70b4a934384adec" providerId="LiveId" clId="{B8B207F2-9986-413D-8E59-659DB5B5C8EA}" dt="2025-08-15T16:40:12.601" v="427" actId="2696"/>
        <pc:sldMkLst>
          <pc:docMk/>
          <pc:sldMk cId="342790624" sldId="259"/>
        </pc:sldMkLst>
      </pc:sldChg>
      <pc:sldChg chg="modSp new del mod">
        <pc:chgData name="AryanHarsh Harinath" userId="a70b4a934384adec" providerId="LiveId" clId="{B8B207F2-9986-413D-8E59-659DB5B5C8EA}" dt="2025-08-15T16:39:14.076" v="417" actId="2696"/>
        <pc:sldMkLst>
          <pc:docMk/>
          <pc:sldMk cId="3195477229" sldId="259"/>
        </pc:sldMkLst>
      </pc:sldChg>
      <pc:sldChg chg="new del">
        <pc:chgData name="AryanHarsh Harinath" userId="a70b4a934384adec" providerId="LiveId" clId="{B8B207F2-9986-413D-8E59-659DB5B5C8EA}" dt="2025-08-15T16:42:07.334" v="429" actId="2696"/>
        <pc:sldMkLst>
          <pc:docMk/>
          <pc:sldMk cId="3345009811" sldId="259"/>
        </pc:sldMkLst>
      </pc:sldChg>
      <pc:sldChg chg="addSp delSp modSp new mod">
        <pc:chgData name="AryanHarsh Harinath" userId="a70b4a934384adec" providerId="LiveId" clId="{B8B207F2-9986-413D-8E59-659DB5B5C8EA}" dt="2025-08-15T16:46:32.125" v="472" actId="22"/>
        <pc:sldMkLst>
          <pc:docMk/>
          <pc:sldMk cId="3895422597" sldId="260"/>
        </pc:sldMkLst>
        <pc:spChg chg="mod">
          <ac:chgData name="AryanHarsh Harinath" userId="a70b4a934384adec" providerId="LiveId" clId="{B8B207F2-9986-413D-8E59-659DB5B5C8EA}" dt="2025-08-15T16:46:01.899" v="471" actId="20577"/>
          <ac:spMkLst>
            <pc:docMk/>
            <pc:sldMk cId="3895422597" sldId="260"/>
            <ac:spMk id="2" creationId="{53C2C5C9-59E6-101C-4677-548225B8D646}"/>
          </ac:spMkLst>
        </pc:spChg>
        <pc:picChg chg="add mod ord">
          <ac:chgData name="AryanHarsh Harinath" userId="a70b4a934384adec" providerId="LiveId" clId="{B8B207F2-9986-413D-8E59-659DB5B5C8EA}" dt="2025-08-15T16:46:32.125" v="472" actId="22"/>
          <ac:picMkLst>
            <pc:docMk/>
            <pc:sldMk cId="3895422597" sldId="260"/>
            <ac:picMk id="5" creationId="{6DD9FA90-E01E-2D55-B851-E7827B43AA07}"/>
          </ac:picMkLst>
        </pc:picChg>
      </pc:sldChg>
      <pc:sldChg chg="addSp delSp modSp new del mod">
        <pc:chgData name="AryanHarsh Harinath" userId="a70b4a934384adec" providerId="LiveId" clId="{B8B207F2-9986-413D-8E59-659DB5B5C8EA}" dt="2025-08-15T17:12:53.434" v="531" actId="2696"/>
        <pc:sldMkLst>
          <pc:docMk/>
          <pc:sldMk cId="123141322" sldId="261"/>
        </pc:sldMkLst>
      </pc:sldChg>
      <pc:sldChg chg="addSp modSp new mod">
        <pc:chgData name="AryanHarsh Harinath" userId="a70b4a934384adec" providerId="LiveId" clId="{B8B207F2-9986-413D-8E59-659DB5B5C8EA}" dt="2025-08-15T17:13:57.541" v="542" actId="20577"/>
        <pc:sldMkLst>
          <pc:docMk/>
          <pc:sldMk cId="664358525" sldId="261"/>
        </pc:sldMkLst>
        <pc:spChg chg="add mod">
          <ac:chgData name="AryanHarsh Harinath" userId="a70b4a934384adec" providerId="LiveId" clId="{B8B207F2-9986-413D-8E59-659DB5B5C8EA}" dt="2025-08-15T17:13:57.541" v="542" actId="20577"/>
          <ac:spMkLst>
            <pc:docMk/>
            <pc:sldMk cId="664358525" sldId="261"/>
            <ac:spMk id="3" creationId="{E9B5F73E-7318-1BD5-FA04-9CD032E40088}"/>
          </ac:spMkLst>
        </pc:spChg>
      </pc:sldChg>
      <pc:sldChg chg="addSp delSp modSp new del mod">
        <pc:chgData name="AryanHarsh Harinath" userId="a70b4a934384adec" providerId="LiveId" clId="{B8B207F2-9986-413D-8E59-659DB5B5C8EA}" dt="2025-08-15T17:07:15.831" v="507" actId="2696"/>
        <pc:sldMkLst>
          <pc:docMk/>
          <pc:sldMk cId="3911588019" sldId="261"/>
        </pc:sldMkLst>
      </pc:sldChg>
      <pc:sldChg chg="new del">
        <pc:chgData name="AryanHarsh Harinath" userId="a70b4a934384adec" providerId="LiveId" clId="{B8B207F2-9986-413D-8E59-659DB5B5C8EA}" dt="2025-08-17T15:58:46.269" v="550" actId="2696"/>
        <pc:sldMkLst>
          <pc:docMk/>
          <pc:sldMk cId="1724272802" sldId="262"/>
        </pc:sldMkLst>
      </pc:sldChg>
      <pc:sldChg chg="addSp delSp modSp new mod">
        <pc:chgData name="AryanHarsh Harinath" userId="a70b4a934384adec" providerId="LiveId" clId="{B8B207F2-9986-413D-8E59-659DB5B5C8EA}" dt="2025-08-17T16:50:41.233" v="584" actId="22"/>
        <pc:sldMkLst>
          <pc:docMk/>
          <pc:sldMk cId="2029311124" sldId="262"/>
        </pc:sldMkLst>
        <pc:spChg chg="mod">
          <ac:chgData name="AryanHarsh Harinath" userId="a70b4a934384adec" providerId="LiveId" clId="{B8B207F2-9986-413D-8E59-659DB5B5C8EA}" dt="2025-08-17T16:49:51.303" v="583" actId="20577"/>
          <ac:spMkLst>
            <pc:docMk/>
            <pc:sldMk cId="2029311124" sldId="262"/>
            <ac:spMk id="2" creationId="{489C25DB-B234-982F-2628-163F8221B1BC}"/>
          </ac:spMkLst>
        </pc:spChg>
        <pc:picChg chg="add mod ord">
          <ac:chgData name="AryanHarsh Harinath" userId="a70b4a934384adec" providerId="LiveId" clId="{B8B207F2-9986-413D-8E59-659DB5B5C8EA}" dt="2025-08-17T16:50:41.233" v="584" actId="22"/>
          <ac:picMkLst>
            <pc:docMk/>
            <pc:sldMk cId="2029311124" sldId="262"/>
            <ac:picMk id="5" creationId="{CCFFEDBC-E188-F788-9653-BC396BC90F25}"/>
          </ac:picMkLst>
        </pc:picChg>
      </pc:sldChg>
      <pc:sldChg chg="new del">
        <pc:chgData name="AryanHarsh Harinath" userId="a70b4a934384adec" providerId="LiveId" clId="{B8B207F2-9986-413D-8E59-659DB5B5C8EA}" dt="2025-08-17T15:58:31.449" v="548" actId="2696"/>
        <pc:sldMkLst>
          <pc:docMk/>
          <pc:sldMk cId="3333702785" sldId="262"/>
        </pc:sldMkLst>
      </pc:sldChg>
      <pc:sldChg chg="addSp delSp modSp new mod">
        <pc:chgData name="AryanHarsh Harinath" userId="a70b4a934384adec" providerId="LiveId" clId="{B8B207F2-9986-413D-8E59-659DB5B5C8EA}" dt="2025-08-17T17:00:42.985" v="634" actId="20577"/>
        <pc:sldMkLst>
          <pc:docMk/>
          <pc:sldMk cId="4178897778" sldId="263"/>
        </pc:sldMkLst>
        <pc:spChg chg="mod">
          <ac:chgData name="AryanHarsh Harinath" userId="a70b4a934384adec" providerId="LiveId" clId="{B8B207F2-9986-413D-8E59-659DB5B5C8EA}" dt="2025-08-17T17:00:42.985" v="634" actId="20577"/>
          <ac:spMkLst>
            <pc:docMk/>
            <pc:sldMk cId="4178897778" sldId="263"/>
            <ac:spMk id="2" creationId="{B7C9595C-D882-6043-120B-733AF8AD07C9}"/>
          </ac:spMkLst>
        </pc:spChg>
        <pc:picChg chg="add mod ord">
          <ac:chgData name="AryanHarsh Harinath" userId="a70b4a934384adec" providerId="LiveId" clId="{B8B207F2-9986-413D-8E59-659DB5B5C8EA}" dt="2025-08-17T16:52:59.053" v="588" actId="22"/>
          <ac:picMkLst>
            <pc:docMk/>
            <pc:sldMk cId="4178897778" sldId="263"/>
            <ac:picMk id="5" creationId="{2B86B9EA-EB4E-B0B9-480F-46D2361EFAC0}"/>
          </ac:picMkLst>
        </pc:picChg>
      </pc:sldChg>
      <pc:sldChg chg="addSp modSp new mod">
        <pc:chgData name="AryanHarsh Harinath" userId="a70b4a934384adec" providerId="LiveId" clId="{B8B207F2-9986-413D-8E59-659DB5B5C8EA}" dt="2025-08-17T16:55:09.020" v="613" actId="14100"/>
        <pc:sldMkLst>
          <pc:docMk/>
          <pc:sldMk cId="2310309089" sldId="264"/>
        </pc:sldMkLst>
        <pc:picChg chg="add mod">
          <ac:chgData name="AryanHarsh Harinath" userId="a70b4a934384adec" providerId="LiveId" clId="{B8B207F2-9986-413D-8E59-659DB5B5C8EA}" dt="2025-08-17T16:55:09.020" v="613" actId="14100"/>
          <ac:picMkLst>
            <pc:docMk/>
            <pc:sldMk cId="2310309089" sldId="264"/>
            <ac:picMk id="3" creationId="{9AC5C5D8-156F-E603-BC7C-635A68660792}"/>
          </ac:picMkLst>
        </pc:picChg>
      </pc:sldChg>
      <pc:sldChg chg="addSp modSp new mod">
        <pc:chgData name="AryanHarsh Harinath" userId="a70b4a934384adec" providerId="LiveId" clId="{B8B207F2-9986-413D-8E59-659DB5B5C8EA}" dt="2025-08-17T16:57:02.338" v="619" actId="14100"/>
        <pc:sldMkLst>
          <pc:docMk/>
          <pc:sldMk cId="529341093" sldId="265"/>
        </pc:sldMkLst>
        <pc:picChg chg="add mod">
          <ac:chgData name="AryanHarsh Harinath" userId="a70b4a934384adec" providerId="LiveId" clId="{B8B207F2-9986-413D-8E59-659DB5B5C8EA}" dt="2025-08-17T16:57:02.338" v="619" actId="14100"/>
          <ac:picMkLst>
            <pc:docMk/>
            <pc:sldMk cId="529341093" sldId="265"/>
            <ac:picMk id="3" creationId="{2603343F-A650-3D57-CC31-E57594F42864}"/>
          </ac:picMkLst>
        </pc:picChg>
      </pc:sldChg>
      <pc:sldChg chg="addSp modSp new mod">
        <pc:chgData name="AryanHarsh Harinath" userId="a70b4a934384adec" providerId="LiveId" clId="{B8B207F2-9986-413D-8E59-659DB5B5C8EA}" dt="2025-08-17T16:58:36.946" v="625" actId="1076"/>
        <pc:sldMkLst>
          <pc:docMk/>
          <pc:sldMk cId="37439522" sldId="266"/>
        </pc:sldMkLst>
        <pc:picChg chg="add mod">
          <ac:chgData name="AryanHarsh Harinath" userId="a70b4a934384adec" providerId="LiveId" clId="{B8B207F2-9986-413D-8E59-659DB5B5C8EA}" dt="2025-08-17T16:58:36.946" v="625" actId="1076"/>
          <ac:picMkLst>
            <pc:docMk/>
            <pc:sldMk cId="37439522" sldId="266"/>
            <ac:picMk id="3" creationId="{7FCD45CC-4844-551A-B563-CD84038BD5A5}"/>
          </ac:picMkLst>
        </pc:picChg>
      </pc:sldChg>
      <pc:sldChg chg="addSp modSp new mod">
        <pc:chgData name="AryanHarsh Harinath" userId="a70b4a934384adec" providerId="LiveId" clId="{B8B207F2-9986-413D-8E59-659DB5B5C8EA}" dt="2025-08-17T16:59:42.997" v="629" actId="14100"/>
        <pc:sldMkLst>
          <pc:docMk/>
          <pc:sldMk cId="2024588491" sldId="267"/>
        </pc:sldMkLst>
        <pc:picChg chg="add mod">
          <ac:chgData name="AryanHarsh Harinath" userId="a70b4a934384adec" providerId="LiveId" clId="{B8B207F2-9986-413D-8E59-659DB5B5C8EA}" dt="2025-08-17T16:59:42.997" v="629" actId="14100"/>
          <ac:picMkLst>
            <pc:docMk/>
            <pc:sldMk cId="2024588491" sldId="267"/>
            <ac:picMk id="3" creationId="{D38A8FED-C2D3-E2AA-3601-4540052367FC}"/>
          </ac:picMkLst>
        </pc:picChg>
      </pc:sldChg>
      <pc:sldChg chg="addSp modSp new mod">
        <pc:chgData name="AryanHarsh Harinath" userId="a70b4a934384adec" providerId="LiveId" clId="{B8B207F2-9986-413D-8E59-659DB5B5C8EA}" dt="2025-08-17T17:00:24.072" v="633" actId="14100"/>
        <pc:sldMkLst>
          <pc:docMk/>
          <pc:sldMk cId="2761442272" sldId="268"/>
        </pc:sldMkLst>
        <pc:picChg chg="add mod">
          <ac:chgData name="AryanHarsh Harinath" userId="a70b4a934384adec" providerId="LiveId" clId="{B8B207F2-9986-413D-8E59-659DB5B5C8EA}" dt="2025-08-17T17:00:24.072" v="633" actId="14100"/>
          <ac:picMkLst>
            <pc:docMk/>
            <pc:sldMk cId="2761442272" sldId="268"/>
            <ac:picMk id="3" creationId="{28728395-4CF1-9D23-F4A6-EAD7F2639BE6}"/>
          </ac:picMkLst>
        </pc:picChg>
      </pc:sldChg>
      <pc:sldChg chg="addSp modSp new mod">
        <pc:chgData name="AryanHarsh Harinath" userId="a70b4a934384adec" providerId="LiveId" clId="{B8B207F2-9986-413D-8E59-659DB5B5C8EA}" dt="2025-08-17T17:01:47.931" v="640" actId="14100"/>
        <pc:sldMkLst>
          <pc:docMk/>
          <pc:sldMk cId="750174856" sldId="269"/>
        </pc:sldMkLst>
        <pc:picChg chg="add mod">
          <ac:chgData name="AryanHarsh Harinath" userId="a70b4a934384adec" providerId="LiveId" clId="{B8B207F2-9986-413D-8E59-659DB5B5C8EA}" dt="2025-08-17T17:01:47.931" v="640" actId="14100"/>
          <ac:picMkLst>
            <pc:docMk/>
            <pc:sldMk cId="750174856" sldId="269"/>
            <ac:picMk id="3" creationId="{782FB2BF-0214-D31C-E89F-8C6D4F62741D}"/>
          </ac:picMkLst>
        </pc:picChg>
      </pc:sldChg>
      <pc:sldChg chg="addSp modSp new mod">
        <pc:chgData name="AryanHarsh Harinath" userId="a70b4a934384adec" providerId="LiveId" clId="{B8B207F2-9986-413D-8E59-659DB5B5C8EA}" dt="2025-08-17T17:03:03.901" v="644" actId="14100"/>
        <pc:sldMkLst>
          <pc:docMk/>
          <pc:sldMk cId="2497743386" sldId="270"/>
        </pc:sldMkLst>
        <pc:picChg chg="add mod">
          <ac:chgData name="AryanHarsh Harinath" userId="a70b4a934384adec" providerId="LiveId" clId="{B8B207F2-9986-413D-8E59-659DB5B5C8EA}" dt="2025-08-17T17:03:03.901" v="644" actId="14100"/>
          <ac:picMkLst>
            <pc:docMk/>
            <pc:sldMk cId="2497743386" sldId="270"/>
            <ac:picMk id="3" creationId="{4F9E7DE2-B3D5-00F4-CAEA-EA37C33C9C33}"/>
          </ac:picMkLst>
        </pc:picChg>
      </pc:sldChg>
      <pc:sldChg chg="addSp modSp new mod">
        <pc:chgData name="AryanHarsh Harinath" userId="a70b4a934384adec" providerId="LiveId" clId="{B8B207F2-9986-413D-8E59-659DB5B5C8EA}" dt="2025-08-17T17:03:48.838" v="648" actId="14100"/>
        <pc:sldMkLst>
          <pc:docMk/>
          <pc:sldMk cId="1722362796" sldId="271"/>
        </pc:sldMkLst>
        <pc:picChg chg="add mod">
          <ac:chgData name="AryanHarsh Harinath" userId="a70b4a934384adec" providerId="LiveId" clId="{B8B207F2-9986-413D-8E59-659DB5B5C8EA}" dt="2025-08-17T17:03:48.838" v="648" actId="14100"/>
          <ac:picMkLst>
            <pc:docMk/>
            <pc:sldMk cId="1722362796" sldId="271"/>
            <ac:picMk id="3" creationId="{EFCB5475-D4E9-DCB7-2EAD-9B2B50D4A4B9}"/>
          </ac:picMkLst>
        </pc:picChg>
      </pc:sldChg>
      <pc:sldChg chg="addSp modSp new mod">
        <pc:chgData name="AryanHarsh Harinath" userId="a70b4a934384adec" providerId="LiveId" clId="{B8B207F2-9986-413D-8E59-659DB5B5C8EA}" dt="2025-08-17T17:04:44.112" v="652" actId="14100"/>
        <pc:sldMkLst>
          <pc:docMk/>
          <pc:sldMk cId="3686166719" sldId="272"/>
        </pc:sldMkLst>
        <pc:picChg chg="add mod">
          <ac:chgData name="AryanHarsh Harinath" userId="a70b4a934384adec" providerId="LiveId" clId="{B8B207F2-9986-413D-8E59-659DB5B5C8EA}" dt="2025-08-17T17:04:44.112" v="652" actId="14100"/>
          <ac:picMkLst>
            <pc:docMk/>
            <pc:sldMk cId="3686166719" sldId="272"/>
            <ac:picMk id="3" creationId="{6430BD3E-8DC3-61AD-9408-F4D518E9FEC1}"/>
          </ac:picMkLst>
        </pc:picChg>
      </pc:sldChg>
      <pc:sldChg chg="addSp modSp new mod">
        <pc:chgData name="AryanHarsh Harinath" userId="a70b4a934384adec" providerId="LiveId" clId="{B8B207F2-9986-413D-8E59-659DB5B5C8EA}" dt="2025-08-17T17:05:25.929" v="656" actId="14100"/>
        <pc:sldMkLst>
          <pc:docMk/>
          <pc:sldMk cId="1318559154" sldId="273"/>
        </pc:sldMkLst>
        <pc:picChg chg="add mod">
          <ac:chgData name="AryanHarsh Harinath" userId="a70b4a934384adec" providerId="LiveId" clId="{B8B207F2-9986-413D-8E59-659DB5B5C8EA}" dt="2025-08-17T17:05:25.929" v="656" actId="14100"/>
          <ac:picMkLst>
            <pc:docMk/>
            <pc:sldMk cId="1318559154" sldId="273"/>
            <ac:picMk id="3" creationId="{55256EA3-866B-5686-9257-37997569DBF8}"/>
          </ac:picMkLst>
        </pc:picChg>
      </pc:sldChg>
      <pc:sldChg chg="addSp modSp new del mod">
        <pc:chgData name="AryanHarsh Harinath" userId="a70b4a934384adec" providerId="LiveId" clId="{B8B207F2-9986-413D-8E59-659DB5B5C8EA}" dt="2025-08-18T15:28:39.566" v="728" actId="2696"/>
        <pc:sldMkLst>
          <pc:docMk/>
          <pc:sldMk cId="3496577222" sldId="274"/>
        </pc:sldMkLst>
      </pc:sldChg>
      <pc:sldChg chg="addSp modSp new mod">
        <pc:chgData name="AryanHarsh Harinath" userId="a70b4a934384adec" providerId="LiveId" clId="{B8B207F2-9986-413D-8E59-659DB5B5C8EA}" dt="2025-08-17T17:06:41.694" v="664" actId="14100"/>
        <pc:sldMkLst>
          <pc:docMk/>
          <pc:sldMk cId="2829592757" sldId="275"/>
        </pc:sldMkLst>
        <pc:picChg chg="add mod">
          <ac:chgData name="AryanHarsh Harinath" userId="a70b4a934384adec" providerId="LiveId" clId="{B8B207F2-9986-413D-8E59-659DB5B5C8EA}" dt="2025-08-17T17:06:41.694" v="664" actId="14100"/>
          <ac:picMkLst>
            <pc:docMk/>
            <pc:sldMk cId="2829592757" sldId="275"/>
            <ac:picMk id="3" creationId="{D6E8946E-4ABF-1101-A5AF-074620BAA7BD}"/>
          </ac:picMkLst>
        </pc:picChg>
      </pc:sldChg>
      <pc:sldChg chg="addSp modSp new mod">
        <pc:chgData name="AryanHarsh Harinath" userId="a70b4a934384adec" providerId="LiveId" clId="{B8B207F2-9986-413D-8E59-659DB5B5C8EA}" dt="2025-08-17T17:09:09.357" v="669" actId="14100"/>
        <pc:sldMkLst>
          <pc:docMk/>
          <pc:sldMk cId="3354545622" sldId="276"/>
        </pc:sldMkLst>
        <pc:picChg chg="add mod">
          <ac:chgData name="AryanHarsh Harinath" userId="a70b4a934384adec" providerId="LiveId" clId="{B8B207F2-9986-413D-8E59-659DB5B5C8EA}" dt="2025-08-17T17:09:09.357" v="669" actId="14100"/>
          <ac:picMkLst>
            <pc:docMk/>
            <pc:sldMk cId="3354545622" sldId="276"/>
            <ac:picMk id="3" creationId="{CAA93D08-B27E-3022-F525-A1152CFBCF4A}"/>
          </ac:picMkLst>
        </pc:picChg>
      </pc:sldChg>
      <pc:sldChg chg="addSp modSp new mod">
        <pc:chgData name="AryanHarsh Harinath" userId="a70b4a934384adec" providerId="LiveId" clId="{B8B207F2-9986-413D-8E59-659DB5B5C8EA}" dt="2025-08-17T17:09:57.154" v="675" actId="14100"/>
        <pc:sldMkLst>
          <pc:docMk/>
          <pc:sldMk cId="2688190200" sldId="277"/>
        </pc:sldMkLst>
        <pc:picChg chg="add mod">
          <ac:chgData name="AryanHarsh Harinath" userId="a70b4a934384adec" providerId="LiveId" clId="{B8B207F2-9986-413D-8E59-659DB5B5C8EA}" dt="2025-08-17T17:09:57.154" v="675" actId="14100"/>
          <ac:picMkLst>
            <pc:docMk/>
            <pc:sldMk cId="2688190200" sldId="277"/>
            <ac:picMk id="3" creationId="{B76EB510-F6DB-0D0B-05D5-D4312723C99F}"/>
          </ac:picMkLst>
        </pc:picChg>
      </pc:sldChg>
      <pc:sldChg chg="addSp modSp new mod">
        <pc:chgData name="AryanHarsh Harinath" userId="a70b4a934384adec" providerId="LiveId" clId="{B8B207F2-9986-413D-8E59-659DB5B5C8EA}" dt="2025-08-17T17:10:37.321" v="679" actId="14100"/>
        <pc:sldMkLst>
          <pc:docMk/>
          <pc:sldMk cId="1517653198" sldId="278"/>
        </pc:sldMkLst>
        <pc:picChg chg="add mod">
          <ac:chgData name="AryanHarsh Harinath" userId="a70b4a934384adec" providerId="LiveId" clId="{B8B207F2-9986-413D-8E59-659DB5B5C8EA}" dt="2025-08-17T17:10:37.321" v="679" actId="14100"/>
          <ac:picMkLst>
            <pc:docMk/>
            <pc:sldMk cId="1517653198" sldId="278"/>
            <ac:picMk id="3" creationId="{79085549-4717-274A-A1C8-0CB94E0FDE10}"/>
          </ac:picMkLst>
        </pc:picChg>
      </pc:sldChg>
      <pc:sldChg chg="addSp modSp new mod">
        <pc:chgData name="AryanHarsh Harinath" userId="a70b4a934384adec" providerId="LiveId" clId="{B8B207F2-9986-413D-8E59-659DB5B5C8EA}" dt="2025-08-17T17:11:16.051" v="683" actId="14100"/>
        <pc:sldMkLst>
          <pc:docMk/>
          <pc:sldMk cId="2041543677" sldId="279"/>
        </pc:sldMkLst>
        <pc:picChg chg="add mod">
          <ac:chgData name="AryanHarsh Harinath" userId="a70b4a934384adec" providerId="LiveId" clId="{B8B207F2-9986-413D-8E59-659DB5B5C8EA}" dt="2025-08-17T17:11:16.051" v="683" actId="14100"/>
          <ac:picMkLst>
            <pc:docMk/>
            <pc:sldMk cId="2041543677" sldId="279"/>
            <ac:picMk id="3" creationId="{75233A1C-6AFC-D448-71F4-60AD0D99985E}"/>
          </ac:picMkLst>
        </pc:picChg>
      </pc:sldChg>
      <pc:sldChg chg="addSp modSp new mod">
        <pc:chgData name="AryanHarsh Harinath" userId="a70b4a934384adec" providerId="LiveId" clId="{B8B207F2-9986-413D-8E59-659DB5B5C8EA}" dt="2025-08-17T17:13:15.231" v="687" actId="14100"/>
        <pc:sldMkLst>
          <pc:docMk/>
          <pc:sldMk cId="1506530615" sldId="280"/>
        </pc:sldMkLst>
        <pc:picChg chg="add mod">
          <ac:chgData name="AryanHarsh Harinath" userId="a70b4a934384adec" providerId="LiveId" clId="{B8B207F2-9986-413D-8E59-659DB5B5C8EA}" dt="2025-08-17T17:13:15.231" v="687" actId="14100"/>
          <ac:picMkLst>
            <pc:docMk/>
            <pc:sldMk cId="1506530615" sldId="280"/>
            <ac:picMk id="3" creationId="{BB7059B0-2F1B-A42B-1538-A0AA6921FED1}"/>
          </ac:picMkLst>
        </pc:picChg>
      </pc:sldChg>
      <pc:sldChg chg="addSp modSp new mod">
        <pc:chgData name="AryanHarsh Harinath" userId="a70b4a934384adec" providerId="LiveId" clId="{B8B207F2-9986-413D-8E59-659DB5B5C8EA}" dt="2025-08-17T17:14:09.105" v="691" actId="14100"/>
        <pc:sldMkLst>
          <pc:docMk/>
          <pc:sldMk cId="284058628" sldId="281"/>
        </pc:sldMkLst>
        <pc:picChg chg="add mod">
          <ac:chgData name="AryanHarsh Harinath" userId="a70b4a934384adec" providerId="LiveId" clId="{B8B207F2-9986-413D-8E59-659DB5B5C8EA}" dt="2025-08-17T17:14:09.105" v="691" actId="14100"/>
          <ac:picMkLst>
            <pc:docMk/>
            <pc:sldMk cId="284058628" sldId="281"/>
            <ac:picMk id="3" creationId="{5FF8CA12-9CB1-D16E-784F-EB97CA0335D3}"/>
          </ac:picMkLst>
        </pc:picChg>
      </pc:sldChg>
      <pc:sldChg chg="addSp modSp new mod">
        <pc:chgData name="AryanHarsh Harinath" userId="a70b4a934384adec" providerId="LiveId" clId="{B8B207F2-9986-413D-8E59-659DB5B5C8EA}" dt="2025-08-17T17:14:42.874" v="695" actId="14100"/>
        <pc:sldMkLst>
          <pc:docMk/>
          <pc:sldMk cId="3046640554" sldId="282"/>
        </pc:sldMkLst>
        <pc:picChg chg="add mod">
          <ac:chgData name="AryanHarsh Harinath" userId="a70b4a934384adec" providerId="LiveId" clId="{B8B207F2-9986-413D-8E59-659DB5B5C8EA}" dt="2025-08-17T17:14:42.874" v="695" actId="14100"/>
          <ac:picMkLst>
            <pc:docMk/>
            <pc:sldMk cId="3046640554" sldId="282"/>
            <ac:picMk id="3" creationId="{9A07751B-1877-90D4-2782-241704798338}"/>
          </ac:picMkLst>
        </pc:picChg>
      </pc:sldChg>
      <pc:sldChg chg="addSp delSp modSp new mod">
        <pc:chgData name="AryanHarsh Harinath" userId="a70b4a934384adec" providerId="LiveId" clId="{B8B207F2-9986-413D-8E59-659DB5B5C8EA}" dt="2025-08-18T15:30:09.259" v="729" actId="22"/>
        <pc:sldMkLst>
          <pc:docMk/>
          <pc:sldMk cId="792520819" sldId="283"/>
        </pc:sldMkLst>
        <pc:spChg chg="mod">
          <ac:chgData name="AryanHarsh Harinath" userId="a70b4a934384adec" providerId="LiveId" clId="{B8B207F2-9986-413D-8E59-659DB5B5C8EA}" dt="2025-08-17T17:17:15.914" v="721" actId="20577"/>
          <ac:spMkLst>
            <pc:docMk/>
            <pc:sldMk cId="792520819" sldId="283"/>
            <ac:spMk id="2" creationId="{1D4490BD-A672-BBB3-6597-33B8A063EAB3}"/>
          </ac:spMkLst>
        </pc:spChg>
        <pc:picChg chg="add mod ord">
          <ac:chgData name="AryanHarsh Harinath" userId="a70b4a934384adec" providerId="LiveId" clId="{B8B207F2-9986-413D-8E59-659DB5B5C8EA}" dt="2025-08-18T15:30:09.259" v="729" actId="22"/>
          <ac:picMkLst>
            <pc:docMk/>
            <pc:sldMk cId="792520819" sldId="283"/>
            <ac:picMk id="5" creationId="{B897520D-1677-B83F-B3EC-02AE64B58EA1}"/>
          </ac:picMkLst>
        </pc:picChg>
      </pc:sldChg>
      <pc:sldChg chg="addSp delSp modSp new mod">
        <pc:chgData name="AryanHarsh Harinath" userId="a70b4a934384adec" providerId="LiveId" clId="{B8B207F2-9986-413D-8E59-659DB5B5C8EA}" dt="2025-08-21T16:43:53.599" v="770" actId="22"/>
        <pc:sldMkLst>
          <pc:docMk/>
          <pc:sldMk cId="2999867637" sldId="284"/>
        </pc:sldMkLst>
        <pc:spChg chg="mod">
          <ac:chgData name="AryanHarsh Harinath" userId="a70b4a934384adec" providerId="LiveId" clId="{B8B207F2-9986-413D-8E59-659DB5B5C8EA}" dt="2025-08-18T15:34:23.953" v="765" actId="20577"/>
          <ac:spMkLst>
            <pc:docMk/>
            <pc:sldMk cId="2999867637" sldId="284"/>
            <ac:spMk id="2" creationId="{408DC276-1865-3000-F7E4-8D8818D0798B}"/>
          </ac:spMkLst>
        </pc:spChg>
        <pc:picChg chg="add mod ord">
          <ac:chgData name="AryanHarsh Harinath" userId="a70b4a934384adec" providerId="LiveId" clId="{B8B207F2-9986-413D-8E59-659DB5B5C8EA}" dt="2025-08-21T16:43:53.599" v="770" actId="22"/>
          <ac:picMkLst>
            <pc:docMk/>
            <pc:sldMk cId="2999867637" sldId="284"/>
            <ac:picMk id="5" creationId="{5117C115-CE2D-DB21-B7F2-348F963D6804}"/>
          </ac:picMkLst>
        </pc:picChg>
      </pc:sldChg>
      <pc:sldChg chg="addSp delSp modSp new mod">
        <pc:chgData name="AryanHarsh Harinath" userId="a70b4a934384adec" providerId="LiveId" clId="{B8B207F2-9986-413D-8E59-659DB5B5C8EA}" dt="2025-08-21T16:45:44.506" v="791" actId="22"/>
        <pc:sldMkLst>
          <pc:docMk/>
          <pc:sldMk cId="2178350143" sldId="285"/>
        </pc:sldMkLst>
        <pc:spChg chg="mod">
          <ac:chgData name="AryanHarsh Harinath" userId="a70b4a934384adec" providerId="LiveId" clId="{B8B207F2-9986-413D-8E59-659DB5B5C8EA}" dt="2025-08-21T16:45:00.489" v="788" actId="20577"/>
          <ac:spMkLst>
            <pc:docMk/>
            <pc:sldMk cId="2178350143" sldId="285"/>
            <ac:spMk id="2" creationId="{983FDCC9-01BB-8188-B39D-BA6AEB21A5C8}"/>
          </ac:spMkLst>
        </pc:spChg>
        <pc:picChg chg="add mod ord">
          <ac:chgData name="AryanHarsh Harinath" userId="a70b4a934384adec" providerId="LiveId" clId="{B8B207F2-9986-413D-8E59-659DB5B5C8EA}" dt="2025-08-21T16:45:20.120" v="789" actId="22"/>
          <ac:picMkLst>
            <pc:docMk/>
            <pc:sldMk cId="2178350143" sldId="285"/>
            <ac:picMk id="5" creationId="{6DBC84B4-B1BD-7035-D09A-2A2BCEA53893}"/>
          </ac:picMkLst>
        </pc:picChg>
      </pc:sldChg>
      <pc:sldChg chg="addSp modSp new mod">
        <pc:chgData name="AryanHarsh Harinath" userId="a70b4a934384adec" providerId="LiveId" clId="{B8B207F2-9986-413D-8E59-659DB5B5C8EA}" dt="2025-08-21T16:46:28.874" v="801" actId="14100"/>
        <pc:sldMkLst>
          <pc:docMk/>
          <pc:sldMk cId="4200334930" sldId="286"/>
        </pc:sldMkLst>
        <pc:picChg chg="add mod">
          <ac:chgData name="AryanHarsh Harinath" userId="a70b4a934384adec" providerId="LiveId" clId="{B8B207F2-9986-413D-8E59-659DB5B5C8EA}" dt="2025-08-21T16:46:28.874" v="801" actId="14100"/>
          <ac:picMkLst>
            <pc:docMk/>
            <pc:sldMk cId="4200334930" sldId="286"/>
            <ac:picMk id="3" creationId="{1B64E149-4CFB-A2F3-AF41-CF2011886330}"/>
          </ac:picMkLst>
        </pc:picChg>
      </pc:sldChg>
      <pc:sldChg chg="addSp modSp new mod">
        <pc:chgData name="AryanHarsh Harinath" userId="a70b4a934384adec" providerId="LiveId" clId="{B8B207F2-9986-413D-8E59-659DB5B5C8EA}" dt="2025-08-21T16:47:00.530" v="807" actId="14100"/>
        <pc:sldMkLst>
          <pc:docMk/>
          <pc:sldMk cId="3911772740" sldId="287"/>
        </pc:sldMkLst>
        <pc:picChg chg="add mod">
          <ac:chgData name="AryanHarsh Harinath" userId="a70b4a934384adec" providerId="LiveId" clId="{B8B207F2-9986-413D-8E59-659DB5B5C8EA}" dt="2025-08-21T16:47:00.530" v="807" actId="14100"/>
          <ac:picMkLst>
            <pc:docMk/>
            <pc:sldMk cId="3911772740" sldId="287"/>
            <ac:picMk id="3" creationId="{4F3EB492-A2FA-D310-33E1-0C225DDF96C7}"/>
          </ac:picMkLst>
        </pc:picChg>
      </pc:sldChg>
      <pc:sldChg chg="modSp new del mod">
        <pc:chgData name="AryanHarsh Harinath" userId="a70b4a934384adec" providerId="LiveId" clId="{B8B207F2-9986-413D-8E59-659DB5B5C8EA}" dt="2025-08-21T16:48:01.444" v="817" actId="2696"/>
        <pc:sldMkLst>
          <pc:docMk/>
          <pc:sldMk cId="2298478480" sldId="288"/>
        </pc:sldMkLst>
      </pc:sldChg>
      <pc:sldChg chg="modSp new mod">
        <pc:chgData name="AryanHarsh Harinath" userId="a70b4a934384adec" providerId="LiveId" clId="{B8B207F2-9986-413D-8E59-659DB5B5C8EA}" dt="2025-08-21T16:58:54.717" v="837"/>
        <pc:sldMkLst>
          <pc:docMk/>
          <pc:sldMk cId="3496933639" sldId="288"/>
        </pc:sldMkLst>
        <pc:spChg chg="mod">
          <ac:chgData name="AryanHarsh Harinath" userId="a70b4a934384adec" providerId="LiveId" clId="{B8B207F2-9986-413D-8E59-659DB5B5C8EA}" dt="2025-08-21T16:49:11.266" v="834" actId="20577"/>
          <ac:spMkLst>
            <pc:docMk/>
            <pc:sldMk cId="3496933639" sldId="288"/>
            <ac:spMk id="2" creationId="{27136EB5-67DB-79F7-5679-707453983F80}"/>
          </ac:spMkLst>
        </pc:spChg>
        <pc:spChg chg="mod">
          <ac:chgData name="AryanHarsh Harinath" userId="a70b4a934384adec" providerId="LiveId" clId="{B8B207F2-9986-413D-8E59-659DB5B5C8EA}" dt="2025-08-21T16:58:54.717" v="837"/>
          <ac:spMkLst>
            <pc:docMk/>
            <pc:sldMk cId="3496933639" sldId="288"/>
            <ac:spMk id="3" creationId="{100049AA-8E0D-1160-006E-AC3290B5283C}"/>
          </ac:spMkLst>
        </pc:spChg>
      </pc:sldChg>
      <pc:sldChg chg="addSp modSp new del mod">
        <pc:chgData name="AryanHarsh Harinath" userId="a70b4a934384adec" providerId="LiveId" clId="{B8B207F2-9986-413D-8E59-659DB5B5C8EA}" dt="2025-08-21T17:02:02.263" v="845" actId="2696"/>
        <pc:sldMkLst>
          <pc:docMk/>
          <pc:sldMk cId="580550484" sldId="289"/>
        </pc:sldMkLst>
      </pc:sldChg>
      <pc:sldChg chg="modSp new mod">
        <pc:chgData name="AryanHarsh Harinath" userId="a70b4a934384adec" providerId="LiveId" clId="{B8B207F2-9986-413D-8E59-659DB5B5C8EA}" dt="2025-08-21T17:02:57.910" v="864" actId="20577"/>
        <pc:sldMkLst>
          <pc:docMk/>
          <pc:sldMk cId="2096993414" sldId="289"/>
        </pc:sldMkLst>
        <pc:spChg chg="mod">
          <ac:chgData name="AryanHarsh Harinath" userId="a70b4a934384adec" providerId="LiveId" clId="{B8B207F2-9986-413D-8E59-659DB5B5C8EA}" dt="2025-08-21T17:02:57.910" v="864" actId="20577"/>
          <ac:spMkLst>
            <pc:docMk/>
            <pc:sldMk cId="2096993414" sldId="289"/>
            <ac:spMk id="2" creationId="{36EE597E-7ECA-6361-323A-0A3CC794BDF6}"/>
          </ac:spMkLst>
        </pc:spChg>
        <pc:spChg chg="mod">
          <ac:chgData name="AryanHarsh Harinath" userId="a70b4a934384adec" providerId="LiveId" clId="{B8B207F2-9986-413D-8E59-659DB5B5C8EA}" dt="2025-08-21T17:02:25.724" v="854"/>
          <ac:spMkLst>
            <pc:docMk/>
            <pc:sldMk cId="2096993414" sldId="289"/>
            <ac:spMk id="3" creationId="{DC1B5B33-2E8A-097D-099E-30964BB7A388}"/>
          </ac:spMkLst>
        </pc:spChg>
      </pc:sldChg>
      <pc:sldChg chg="addSp delSp modSp new mod">
        <pc:chgData name="AryanHarsh Harinath" userId="a70b4a934384adec" providerId="LiveId" clId="{B8B207F2-9986-413D-8E59-659DB5B5C8EA}" dt="2025-08-21T17:08:20.209" v="912" actId="20577"/>
        <pc:sldMkLst>
          <pc:docMk/>
          <pc:sldMk cId="1625836087" sldId="290"/>
        </pc:sldMkLst>
        <pc:spChg chg="mod">
          <ac:chgData name="AryanHarsh Harinath" userId="a70b4a934384adec" providerId="LiveId" clId="{B8B207F2-9986-413D-8E59-659DB5B5C8EA}" dt="2025-08-21T17:08:20.209" v="912" actId="20577"/>
          <ac:spMkLst>
            <pc:docMk/>
            <pc:sldMk cId="1625836087" sldId="290"/>
            <ac:spMk id="2" creationId="{77E29A4F-7F49-95E5-9A13-B8E0C63E5AF4}"/>
          </ac:spMkLst>
        </pc:spChg>
        <pc:spChg chg="mod">
          <ac:chgData name="AryanHarsh Harinath" userId="a70b4a934384adec" providerId="LiveId" clId="{B8B207F2-9986-413D-8E59-659DB5B5C8EA}" dt="2025-08-21T17:06:40.330" v="899" actId="27636"/>
          <ac:spMkLst>
            <pc:docMk/>
            <pc:sldMk cId="1625836087" sldId="290"/>
            <ac:spMk id="3" creationId="{DA145698-423E-CFEC-8DB0-468194DC05F6}"/>
          </ac:spMkLst>
        </pc:spChg>
      </pc:sldChg>
      <pc:sldChg chg="modSp new del mod">
        <pc:chgData name="AryanHarsh Harinath" userId="a70b4a934384adec" providerId="LiveId" clId="{B8B207F2-9986-413D-8E59-659DB5B5C8EA}" dt="2025-08-21T17:06:08.306" v="889" actId="2696"/>
        <pc:sldMkLst>
          <pc:docMk/>
          <pc:sldMk cId="3588918213" sldId="290"/>
        </pc:sldMkLst>
      </pc:sldChg>
      <pc:sldChg chg="modSp new mod">
        <pc:chgData name="AryanHarsh Harinath" userId="a70b4a934384adec" providerId="LiveId" clId="{B8B207F2-9986-413D-8E59-659DB5B5C8EA}" dt="2025-08-21T17:10:36.133" v="930" actId="20577"/>
        <pc:sldMkLst>
          <pc:docMk/>
          <pc:sldMk cId="1132908877" sldId="291"/>
        </pc:sldMkLst>
        <pc:spChg chg="mod">
          <ac:chgData name="AryanHarsh Harinath" userId="a70b4a934384adec" providerId="LiveId" clId="{B8B207F2-9986-413D-8E59-659DB5B5C8EA}" dt="2025-08-21T17:10:36.133" v="930" actId="20577"/>
          <ac:spMkLst>
            <pc:docMk/>
            <pc:sldMk cId="1132908877" sldId="291"/>
            <ac:spMk id="2" creationId="{9563A528-A286-CA11-EF08-7B694C21653E}"/>
          </ac:spMkLst>
        </pc:spChg>
        <pc:spChg chg="mod">
          <ac:chgData name="AryanHarsh Harinath" userId="a70b4a934384adec" providerId="LiveId" clId="{B8B207F2-9986-413D-8E59-659DB5B5C8EA}" dt="2025-08-21T17:10:12.027" v="921"/>
          <ac:spMkLst>
            <pc:docMk/>
            <pc:sldMk cId="1132908877" sldId="291"/>
            <ac:spMk id="3" creationId="{95C1E828-1B0F-1031-CA0F-53105C7474B3}"/>
          </ac:spMkLst>
        </pc:spChg>
      </pc:sldChg>
      <pc:sldChg chg="new del">
        <pc:chgData name="AryanHarsh Harinath" userId="a70b4a934384adec" providerId="LiveId" clId="{B8B207F2-9986-413D-8E59-659DB5B5C8EA}" dt="2025-08-29T06:53:05.229" v="1134" actId="47"/>
        <pc:sldMkLst>
          <pc:docMk/>
          <pc:sldMk cId="1136313565" sldId="292"/>
        </pc:sldMkLst>
      </pc:sldChg>
      <pc:sldChg chg="new del">
        <pc:chgData name="AryanHarsh Harinath" userId="a70b4a934384adec" providerId="LiveId" clId="{B8B207F2-9986-413D-8E59-659DB5B5C8EA}" dt="2025-08-29T06:53:05.229" v="1134" actId="47"/>
        <pc:sldMkLst>
          <pc:docMk/>
          <pc:sldMk cId="3508059283" sldId="293"/>
        </pc:sldMkLst>
      </pc:sldChg>
      <pc:sldChg chg="new del">
        <pc:chgData name="AryanHarsh Harinath" userId="a70b4a934384adec" providerId="LiveId" clId="{B8B207F2-9986-413D-8E59-659DB5B5C8EA}" dt="2025-08-29T06:53:05.229" v="1134" actId="47"/>
        <pc:sldMkLst>
          <pc:docMk/>
          <pc:sldMk cId="688245268" sldId="294"/>
        </pc:sldMkLst>
      </pc:sldChg>
      <pc:sldChg chg="new del">
        <pc:chgData name="AryanHarsh Harinath" userId="a70b4a934384adec" providerId="LiveId" clId="{B8B207F2-9986-413D-8E59-659DB5B5C8EA}" dt="2025-08-29T06:53:05.229" v="1134" actId="47"/>
        <pc:sldMkLst>
          <pc:docMk/>
          <pc:sldMk cId="2209359818" sldId="295"/>
        </pc:sldMkLst>
      </pc:sldChg>
      <pc:sldChg chg="new del">
        <pc:chgData name="AryanHarsh Harinath" userId="a70b4a934384adec" providerId="LiveId" clId="{B8B207F2-9986-413D-8E59-659DB5B5C8EA}" dt="2025-08-29T06:53:05.229" v="1134" actId="47"/>
        <pc:sldMkLst>
          <pc:docMk/>
          <pc:sldMk cId="787653181" sldId="296"/>
        </pc:sldMkLst>
      </pc:sldChg>
      <pc:sldChg chg="new del">
        <pc:chgData name="AryanHarsh Harinath" userId="a70b4a934384adec" providerId="LiveId" clId="{B8B207F2-9986-413D-8E59-659DB5B5C8EA}" dt="2025-08-29T06:53:00.942" v="1133" actId="47"/>
        <pc:sldMkLst>
          <pc:docMk/>
          <pc:sldMk cId="3507967856" sldId="297"/>
        </pc:sldMkLst>
      </pc:sldChg>
      <pc:sldChg chg="new del">
        <pc:chgData name="AryanHarsh Harinath" userId="a70b4a934384adec" providerId="LiveId" clId="{B8B207F2-9986-413D-8E59-659DB5B5C8EA}" dt="2025-08-29T06:53:00.942" v="1133" actId="47"/>
        <pc:sldMkLst>
          <pc:docMk/>
          <pc:sldMk cId="2111905689" sldId="298"/>
        </pc:sldMkLst>
      </pc:sldChg>
      <pc:sldChg chg="new del">
        <pc:chgData name="AryanHarsh Harinath" userId="a70b4a934384adec" providerId="LiveId" clId="{B8B207F2-9986-413D-8E59-659DB5B5C8EA}" dt="2025-08-29T06:53:00.942" v="1133" actId="47"/>
        <pc:sldMkLst>
          <pc:docMk/>
          <pc:sldMk cId="432802259" sldId="299"/>
        </pc:sldMkLst>
      </pc:sldChg>
      <pc:sldChg chg="new del">
        <pc:chgData name="AryanHarsh Harinath" userId="a70b4a934384adec" providerId="LiveId" clId="{B8B207F2-9986-413D-8E59-659DB5B5C8EA}" dt="2025-08-29T06:53:00.942" v="1133" actId="47"/>
        <pc:sldMkLst>
          <pc:docMk/>
          <pc:sldMk cId="3800437088" sldId="300"/>
        </pc:sldMkLst>
      </pc:sldChg>
      <pc:sldChg chg="new del">
        <pc:chgData name="AryanHarsh Harinath" userId="a70b4a934384adec" providerId="LiveId" clId="{B8B207F2-9986-413D-8E59-659DB5B5C8EA}" dt="2025-08-29T06:53:00.942" v="1133" actId="47"/>
        <pc:sldMkLst>
          <pc:docMk/>
          <pc:sldMk cId="4058712554" sldId="301"/>
        </pc:sldMkLst>
      </pc:sldChg>
      <pc:sldChg chg="new del">
        <pc:chgData name="AryanHarsh Harinath" userId="a70b4a934384adec" providerId="LiveId" clId="{B8B207F2-9986-413D-8E59-659DB5B5C8EA}" dt="2025-08-29T06:53:00.942" v="1133" actId="47"/>
        <pc:sldMkLst>
          <pc:docMk/>
          <pc:sldMk cId="73172822" sldId="302"/>
        </pc:sldMkLst>
      </pc:sldChg>
      <pc:sldChg chg="new del">
        <pc:chgData name="AryanHarsh Harinath" userId="a70b4a934384adec" providerId="LiveId" clId="{B8B207F2-9986-413D-8E59-659DB5B5C8EA}" dt="2025-08-29T06:52:55.183" v="1132" actId="47"/>
        <pc:sldMkLst>
          <pc:docMk/>
          <pc:sldMk cId="3900798825" sldId="303"/>
        </pc:sldMkLst>
      </pc:sldChg>
      <pc:sldChg chg="new del">
        <pc:chgData name="AryanHarsh Harinath" userId="a70b4a934384adec" providerId="LiveId" clId="{B8B207F2-9986-413D-8E59-659DB5B5C8EA}" dt="2025-08-29T06:52:55.183" v="1132" actId="47"/>
        <pc:sldMkLst>
          <pc:docMk/>
          <pc:sldMk cId="2445587162" sldId="304"/>
        </pc:sldMkLst>
      </pc:sldChg>
      <pc:sldChg chg="new del">
        <pc:chgData name="AryanHarsh Harinath" userId="a70b4a934384adec" providerId="LiveId" clId="{B8B207F2-9986-413D-8E59-659DB5B5C8EA}" dt="2025-08-29T06:52:55.183" v="1132" actId="47"/>
        <pc:sldMkLst>
          <pc:docMk/>
          <pc:sldMk cId="848305499" sldId="305"/>
        </pc:sldMkLst>
      </pc:sldChg>
      <pc:sldChg chg="new del">
        <pc:chgData name="AryanHarsh Harinath" userId="a70b4a934384adec" providerId="LiveId" clId="{B8B207F2-9986-413D-8E59-659DB5B5C8EA}" dt="2025-08-29T06:52:55.183" v="1132" actId="47"/>
        <pc:sldMkLst>
          <pc:docMk/>
          <pc:sldMk cId="563916424" sldId="306"/>
        </pc:sldMkLst>
      </pc:sldChg>
      <pc:sldChg chg="new del">
        <pc:chgData name="AryanHarsh Harinath" userId="a70b4a934384adec" providerId="LiveId" clId="{B8B207F2-9986-413D-8E59-659DB5B5C8EA}" dt="2025-08-29T06:52:55.183" v="1132" actId="47"/>
        <pc:sldMkLst>
          <pc:docMk/>
          <pc:sldMk cId="2142497167" sldId="307"/>
        </pc:sldMkLst>
      </pc:sldChg>
      <pc:sldChg chg="new del">
        <pc:chgData name="AryanHarsh Harinath" userId="a70b4a934384adec" providerId="LiveId" clId="{B8B207F2-9986-413D-8E59-659DB5B5C8EA}" dt="2025-08-29T06:52:55.183" v="1132" actId="47"/>
        <pc:sldMkLst>
          <pc:docMk/>
          <pc:sldMk cId="2622614762" sldId="308"/>
        </pc:sldMkLst>
      </pc:sldChg>
      <pc:sldChg chg="new del">
        <pc:chgData name="AryanHarsh Harinath" userId="a70b4a934384adec" providerId="LiveId" clId="{B8B207F2-9986-413D-8E59-659DB5B5C8EA}" dt="2025-08-29T06:52:49.161" v="1131" actId="47"/>
        <pc:sldMkLst>
          <pc:docMk/>
          <pc:sldMk cId="1527812124" sldId="309"/>
        </pc:sldMkLst>
      </pc:sldChg>
      <pc:sldChg chg="new del">
        <pc:chgData name="AryanHarsh Harinath" userId="a70b4a934384adec" providerId="LiveId" clId="{B8B207F2-9986-413D-8E59-659DB5B5C8EA}" dt="2025-08-29T06:52:49.161" v="1131" actId="47"/>
        <pc:sldMkLst>
          <pc:docMk/>
          <pc:sldMk cId="444593230" sldId="310"/>
        </pc:sldMkLst>
      </pc:sldChg>
      <pc:sldChg chg="new del">
        <pc:chgData name="AryanHarsh Harinath" userId="a70b4a934384adec" providerId="LiveId" clId="{B8B207F2-9986-413D-8E59-659DB5B5C8EA}" dt="2025-08-29T06:52:49.161" v="1131" actId="47"/>
        <pc:sldMkLst>
          <pc:docMk/>
          <pc:sldMk cId="2225620844" sldId="311"/>
        </pc:sldMkLst>
      </pc:sldChg>
      <pc:sldChg chg="new del">
        <pc:chgData name="AryanHarsh Harinath" userId="a70b4a934384adec" providerId="LiveId" clId="{B8B207F2-9986-413D-8E59-659DB5B5C8EA}" dt="2025-08-29T06:52:49.161" v="1131" actId="47"/>
        <pc:sldMkLst>
          <pc:docMk/>
          <pc:sldMk cId="932584437" sldId="312"/>
        </pc:sldMkLst>
      </pc:sldChg>
      <pc:sldChg chg="new del">
        <pc:chgData name="AryanHarsh Harinath" userId="a70b4a934384adec" providerId="LiveId" clId="{B8B207F2-9986-413D-8E59-659DB5B5C8EA}" dt="2025-08-29T06:52:49.161" v="1131" actId="47"/>
        <pc:sldMkLst>
          <pc:docMk/>
          <pc:sldMk cId="2691999845" sldId="313"/>
        </pc:sldMkLst>
      </pc:sldChg>
      <pc:sldChg chg="new del">
        <pc:chgData name="AryanHarsh Harinath" userId="a70b4a934384adec" providerId="LiveId" clId="{B8B207F2-9986-413D-8E59-659DB5B5C8EA}" dt="2025-08-29T06:52:49.161" v="1131" actId="47"/>
        <pc:sldMkLst>
          <pc:docMk/>
          <pc:sldMk cId="2448519862" sldId="314"/>
        </pc:sldMkLst>
      </pc:sldChg>
      <pc:sldChg chg="new del">
        <pc:chgData name="AryanHarsh Harinath" userId="a70b4a934384adec" providerId="LiveId" clId="{B8B207F2-9986-413D-8E59-659DB5B5C8EA}" dt="2025-08-29T06:52:42.648" v="1130" actId="47"/>
        <pc:sldMkLst>
          <pc:docMk/>
          <pc:sldMk cId="3197194418" sldId="315"/>
        </pc:sldMkLst>
      </pc:sldChg>
      <pc:sldChg chg="new del">
        <pc:chgData name="AryanHarsh Harinath" userId="a70b4a934384adec" providerId="LiveId" clId="{B8B207F2-9986-413D-8E59-659DB5B5C8EA}" dt="2025-08-29T06:52:42.648" v="1130" actId="47"/>
        <pc:sldMkLst>
          <pc:docMk/>
          <pc:sldMk cId="3800927754" sldId="316"/>
        </pc:sldMkLst>
      </pc:sldChg>
      <pc:sldChg chg="new del">
        <pc:chgData name="AryanHarsh Harinath" userId="a70b4a934384adec" providerId="LiveId" clId="{B8B207F2-9986-413D-8E59-659DB5B5C8EA}" dt="2025-08-29T06:52:42.648" v="1130" actId="47"/>
        <pc:sldMkLst>
          <pc:docMk/>
          <pc:sldMk cId="2503406468" sldId="317"/>
        </pc:sldMkLst>
      </pc:sldChg>
      <pc:sldChg chg="new del">
        <pc:chgData name="AryanHarsh Harinath" userId="a70b4a934384adec" providerId="LiveId" clId="{B8B207F2-9986-413D-8E59-659DB5B5C8EA}" dt="2025-08-29T06:52:42.648" v="1130" actId="47"/>
        <pc:sldMkLst>
          <pc:docMk/>
          <pc:sldMk cId="2658562955" sldId="318"/>
        </pc:sldMkLst>
      </pc:sldChg>
      <pc:sldChg chg="new del">
        <pc:chgData name="AryanHarsh Harinath" userId="a70b4a934384adec" providerId="LiveId" clId="{B8B207F2-9986-413D-8E59-659DB5B5C8EA}" dt="2025-08-29T06:52:42.648" v="1130" actId="47"/>
        <pc:sldMkLst>
          <pc:docMk/>
          <pc:sldMk cId="2369984656" sldId="319"/>
        </pc:sldMkLst>
      </pc:sldChg>
      <pc:sldChg chg="new del">
        <pc:chgData name="AryanHarsh Harinath" userId="a70b4a934384adec" providerId="LiveId" clId="{B8B207F2-9986-413D-8E59-659DB5B5C8EA}" dt="2025-08-29T06:52:42.648" v="1130" actId="47"/>
        <pc:sldMkLst>
          <pc:docMk/>
          <pc:sldMk cId="2144952921" sldId="320"/>
        </pc:sldMkLst>
      </pc:sldChg>
      <pc:sldChg chg="new del">
        <pc:chgData name="AryanHarsh Harinath" userId="a70b4a934384adec" providerId="LiveId" clId="{B8B207F2-9986-413D-8E59-659DB5B5C8EA}" dt="2025-08-29T06:52:36.692" v="1129" actId="47"/>
        <pc:sldMkLst>
          <pc:docMk/>
          <pc:sldMk cId="3297730464" sldId="321"/>
        </pc:sldMkLst>
      </pc:sldChg>
      <pc:sldChg chg="new del">
        <pc:chgData name="AryanHarsh Harinath" userId="a70b4a934384adec" providerId="LiveId" clId="{B8B207F2-9986-413D-8E59-659DB5B5C8EA}" dt="2025-08-29T06:52:36.692" v="1129" actId="47"/>
        <pc:sldMkLst>
          <pc:docMk/>
          <pc:sldMk cId="3236342304" sldId="322"/>
        </pc:sldMkLst>
      </pc:sldChg>
      <pc:sldChg chg="new del">
        <pc:chgData name="AryanHarsh Harinath" userId="a70b4a934384adec" providerId="LiveId" clId="{B8B207F2-9986-413D-8E59-659DB5B5C8EA}" dt="2025-08-29T06:52:36.692" v="1129" actId="47"/>
        <pc:sldMkLst>
          <pc:docMk/>
          <pc:sldMk cId="3817525049" sldId="323"/>
        </pc:sldMkLst>
      </pc:sldChg>
      <pc:sldChg chg="new del">
        <pc:chgData name="AryanHarsh Harinath" userId="a70b4a934384adec" providerId="LiveId" clId="{B8B207F2-9986-413D-8E59-659DB5B5C8EA}" dt="2025-08-29T06:52:36.692" v="1129" actId="47"/>
        <pc:sldMkLst>
          <pc:docMk/>
          <pc:sldMk cId="1901421898" sldId="324"/>
        </pc:sldMkLst>
      </pc:sldChg>
      <pc:sldChg chg="new del">
        <pc:chgData name="AryanHarsh Harinath" userId="a70b4a934384adec" providerId="LiveId" clId="{B8B207F2-9986-413D-8E59-659DB5B5C8EA}" dt="2025-08-29T06:50:16.393" v="1106" actId="47"/>
        <pc:sldMkLst>
          <pc:docMk/>
          <pc:sldMk cId="3005031738" sldId="325"/>
        </pc:sldMkLst>
      </pc:sldChg>
      <pc:sldChg chg="new del">
        <pc:chgData name="AryanHarsh Harinath" userId="a70b4a934384adec" providerId="LiveId" clId="{B8B207F2-9986-413D-8E59-659DB5B5C8EA}" dt="2025-08-29T06:50:16.393" v="1106" actId="47"/>
        <pc:sldMkLst>
          <pc:docMk/>
          <pc:sldMk cId="879270453" sldId="326"/>
        </pc:sldMkLst>
      </pc:sldChg>
      <pc:sldChg chg="new del">
        <pc:chgData name="AryanHarsh Harinath" userId="a70b4a934384adec" providerId="LiveId" clId="{B8B207F2-9986-413D-8E59-659DB5B5C8EA}" dt="2025-08-29T06:50:16.393" v="1106" actId="47"/>
        <pc:sldMkLst>
          <pc:docMk/>
          <pc:sldMk cId="502326798" sldId="327"/>
        </pc:sldMkLst>
      </pc:sldChg>
      <pc:sldChg chg="new del">
        <pc:chgData name="AryanHarsh Harinath" userId="a70b4a934384adec" providerId="LiveId" clId="{B8B207F2-9986-413D-8E59-659DB5B5C8EA}" dt="2025-08-29T06:50:16.393" v="1106" actId="47"/>
        <pc:sldMkLst>
          <pc:docMk/>
          <pc:sldMk cId="1770718456" sldId="328"/>
        </pc:sldMkLst>
      </pc:sldChg>
      <pc:sldChg chg="new del">
        <pc:chgData name="AryanHarsh Harinath" userId="a70b4a934384adec" providerId="LiveId" clId="{B8B207F2-9986-413D-8E59-659DB5B5C8EA}" dt="2025-08-29T06:49:52.191" v="1087" actId="47"/>
        <pc:sldMkLst>
          <pc:docMk/>
          <pc:sldMk cId="2369094972" sldId="329"/>
        </pc:sldMkLst>
      </pc:sldChg>
      <pc:sldChg chg="new del">
        <pc:chgData name="AryanHarsh Harinath" userId="a70b4a934384adec" providerId="LiveId" clId="{B8B207F2-9986-413D-8E59-659DB5B5C8EA}" dt="2025-08-29T06:50:16.393" v="1106" actId="47"/>
        <pc:sldMkLst>
          <pc:docMk/>
          <pc:sldMk cId="3524425031" sldId="329"/>
        </pc:sldMkLst>
      </pc:sldChg>
      <pc:sldChg chg="new del">
        <pc:chgData name="AryanHarsh Harinath" userId="a70b4a934384adec" providerId="LiveId" clId="{B8B207F2-9986-413D-8E59-659DB5B5C8EA}" dt="2025-08-29T06:49:52.191" v="1087" actId="47"/>
        <pc:sldMkLst>
          <pc:docMk/>
          <pc:sldMk cId="1408561251" sldId="330"/>
        </pc:sldMkLst>
      </pc:sldChg>
      <pc:sldChg chg="new del">
        <pc:chgData name="AryanHarsh Harinath" userId="a70b4a934384adec" providerId="LiveId" clId="{B8B207F2-9986-413D-8E59-659DB5B5C8EA}" dt="2025-08-29T06:52:36.692" v="1129" actId="47"/>
        <pc:sldMkLst>
          <pc:docMk/>
          <pc:sldMk cId="3114017738" sldId="330"/>
        </pc:sldMkLst>
      </pc:sldChg>
      <pc:sldChg chg="new del">
        <pc:chgData name="AryanHarsh Harinath" userId="a70b4a934384adec" providerId="LiveId" clId="{B8B207F2-9986-413D-8E59-659DB5B5C8EA}" dt="2025-08-29T06:50:11.073" v="1105" actId="47"/>
        <pc:sldMkLst>
          <pc:docMk/>
          <pc:sldMk cId="2510358245" sldId="331"/>
        </pc:sldMkLst>
      </pc:sldChg>
      <pc:sldChg chg="new del">
        <pc:chgData name="AryanHarsh Harinath" userId="a70b4a934384adec" providerId="LiveId" clId="{B8B207F2-9986-413D-8E59-659DB5B5C8EA}" dt="2025-08-29T06:52:36.692" v="1129" actId="47"/>
        <pc:sldMkLst>
          <pc:docMk/>
          <pc:sldMk cId="2626300412" sldId="331"/>
        </pc:sldMkLst>
      </pc:sldChg>
      <pc:sldChg chg="new del">
        <pc:chgData name="AryanHarsh Harinath" userId="a70b4a934384adec" providerId="LiveId" clId="{B8B207F2-9986-413D-8E59-659DB5B5C8EA}" dt="2025-08-29T06:49:52.191" v="1087" actId="47"/>
        <pc:sldMkLst>
          <pc:docMk/>
          <pc:sldMk cId="2818858878" sldId="331"/>
        </pc:sldMkLst>
      </pc:sldChg>
      <pc:sldChg chg="new del">
        <pc:chgData name="AryanHarsh Harinath" userId="a70b4a934384adec" providerId="LiveId" clId="{B8B207F2-9986-413D-8E59-659DB5B5C8EA}" dt="2025-08-29T06:49:52.191" v="1087" actId="47"/>
        <pc:sldMkLst>
          <pc:docMk/>
          <pc:sldMk cId="1352796399" sldId="332"/>
        </pc:sldMkLst>
      </pc:sldChg>
      <pc:sldChg chg="new del">
        <pc:chgData name="AryanHarsh Harinath" userId="a70b4a934384adec" providerId="LiveId" clId="{B8B207F2-9986-413D-8E59-659DB5B5C8EA}" dt="2025-08-29T06:52:29.896" v="1128" actId="47"/>
        <pc:sldMkLst>
          <pc:docMk/>
          <pc:sldMk cId="1442669343" sldId="332"/>
        </pc:sldMkLst>
      </pc:sldChg>
      <pc:sldChg chg="new del">
        <pc:chgData name="AryanHarsh Harinath" userId="a70b4a934384adec" providerId="LiveId" clId="{B8B207F2-9986-413D-8E59-659DB5B5C8EA}" dt="2025-08-29T06:50:11.073" v="1105" actId="47"/>
        <pc:sldMkLst>
          <pc:docMk/>
          <pc:sldMk cId="3556310157" sldId="332"/>
        </pc:sldMkLst>
      </pc:sldChg>
      <pc:sldChg chg="new del">
        <pc:chgData name="AryanHarsh Harinath" userId="a70b4a934384adec" providerId="LiveId" clId="{B8B207F2-9986-413D-8E59-659DB5B5C8EA}" dt="2025-08-29T06:49:52.191" v="1087" actId="47"/>
        <pc:sldMkLst>
          <pc:docMk/>
          <pc:sldMk cId="1157129173" sldId="333"/>
        </pc:sldMkLst>
      </pc:sldChg>
      <pc:sldChg chg="new del">
        <pc:chgData name="AryanHarsh Harinath" userId="a70b4a934384adec" providerId="LiveId" clId="{B8B207F2-9986-413D-8E59-659DB5B5C8EA}" dt="2025-08-29T06:52:29.896" v="1128" actId="47"/>
        <pc:sldMkLst>
          <pc:docMk/>
          <pc:sldMk cId="2112721029" sldId="333"/>
        </pc:sldMkLst>
      </pc:sldChg>
      <pc:sldChg chg="new del">
        <pc:chgData name="AryanHarsh Harinath" userId="a70b4a934384adec" providerId="LiveId" clId="{B8B207F2-9986-413D-8E59-659DB5B5C8EA}" dt="2025-08-29T06:50:11.073" v="1105" actId="47"/>
        <pc:sldMkLst>
          <pc:docMk/>
          <pc:sldMk cId="4270892257" sldId="333"/>
        </pc:sldMkLst>
      </pc:sldChg>
      <pc:sldChg chg="new del">
        <pc:chgData name="AryanHarsh Harinath" userId="a70b4a934384adec" providerId="LiveId" clId="{B8B207F2-9986-413D-8E59-659DB5B5C8EA}" dt="2025-08-29T06:52:29.896" v="1128" actId="47"/>
        <pc:sldMkLst>
          <pc:docMk/>
          <pc:sldMk cId="357339243" sldId="334"/>
        </pc:sldMkLst>
      </pc:sldChg>
      <pc:sldChg chg="new del">
        <pc:chgData name="AryanHarsh Harinath" userId="a70b4a934384adec" providerId="LiveId" clId="{B8B207F2-9986-413D-8E59-659DB5B5C8EA}" dt="2025-08-29T06:49:52.191" v="1087" actId="47"/>
        <pc:sldMkLst>
          <pc:docMk/>
          <pc:sldMk cId="3173497432" sldId="334"/>
        </pc:sldMkLst>
      </pc:sldChg>
      <pc:sldChg chg="new del">
        <pc:chgData name="AryanHarsh Harinath" userId="a70b4a934384adec" providerId="LiveId" clId="{B8B207F2-9986-413D-8E59-659DB5B5C8EA}" dt="2025-08-29T06:50:11.073" v="1105" actId="47"/>
        <pc:sldMkLst>
          <pc:docMk/>
          <pc:sldMk cId="3612249149" sldId="334"/>
        </pc:sldMkLst>
      </pc:sldChg>
      <pc:sldChg chg="new del">
        <pc:chgData name="AryanHarsh Harinath" userId="a70b4a934384adec" providerId="LiveId" clId="{B8B207F2-9986-413D-8E59-659DB5B5C8EA}" dt="2025-08-29T06:49:47.434" v="1086" actId="47"/>
        <pc:sldMkLst>
          <pc:docMk/>
          <pc:sldMk cId="3200589128" sldId="335"/>
        </pc:sldMkLst>
      </pc:sldChg>
      <pc:sldChg chg="new del">
        <pc:chgData name="AryanHarsh Harinath" userId="a70b4a934384adec" providerId="LiveId" clId="{B8B207F2-9986-413D-8E59-659DB5B5C8EA}" dt="2025-08-29T06:50:11.073" v="1105" actId="47"/>
        <pc:sldMkLst>
          <pc:docMk/>
          <pc:sldMk cId="3890357915" sldId="335"/>
        </pc:sldMkLst>
      </pc:sldChg>
      <pc:sldChg chg="new del">
        <pc:chgData name="AryanHarsh Harinath" userId="a70b4a934384adec" providerId="LiveId" clId="{B8B207F2-9986-413D-8E59-659DB5B5C8EA}" dt="2025-08-29T06:52:29.896" v="1128" actId="47"/>
        <pc:sldMkLst>
          <pc:docMk/>
          <pc:sldMk cId="4115141252" sldId="335"/>
        </pc:sldMkLst>
      </pc:sldChg>
      <pc:sldChg chg="new del">
        <pc:chgData name="AryanHarsh Harinath" userId="a70b4a934384adec" providerId="LiveId" clId="{B8B207F2-9986-413D-8E59-659DB5B5C8EA}" dt="2025-08-29T06:50:11.073" v="1105" actId="47"/>
        <pc:sldMkLst>
          <pc:docMk/>
          <pc:sldMk cId="934852101" sldId="336"/>
        </pc:sldMkLst>
      </pc:sldChg>
      <pc:sldChg chg="new del">
        <pc:chgData name="AryanHarsh Harinath" userId="a70b4a934384adec" providerId="LiveId" clId="{B8B207F2-9986-413D-8E59-659DB5B5C8EA}" dt="2025-08-29T06:52:29.896" v="1128" actId="47"/>
        <pc:sldMkLst>
          <pc:docMk/>
          <pc:sldMk cId="1257909288" sldId="336"/>
        </pc:sldMkLst>
      </pc:sldChg>
      <pc:sldChg chg="new del">
        <pc:chgData name="AryanHarsh Harinath" userId="a70b4a934384adec" providerId="LiveId" clId="{B8B207F2-9986-413D-8E59-659DB5B5C8EA}" dt="2025-08-29T06:49:47.434" v="1086" actId="47"/>
        <pc:sldMkLst>
          <pc:docMk/>
          <pc:sldMk cId="1407924156" sldId="336"/>
        </pc:sldMkLst>
      </pc:sldChg>
      <pc:sldChg chg="new del">
        <pc:chgData name="AryanHarsh Harinath" userId="a70b4a934384adec" providerId="LiveId" clId="{B8B207F2-9986-413D-8E59-659DB5B5C8EA}" dt="2025-08-29T06:49:47.434" v="1086" actId="47"/>
        <pc:sldMkLst>
          <pc:docMk/>
          <pc:sldMk cId="1439954061" sldId="337"/>
        </pc:sldMkLst>
      </pc:sldChg>
      <pc:sldChg chg="new del">
        <pc:chgData name="AryanHarsh Harinath" userId="a70b4a934384adec" providerId="LiveId" clId="{B8B207F2-9986-413D-8E59-659DB5B5C8EA}" dt="2025-08-29T06:50:03.468" v="1104" actId="47"/>
        <pc:sldMkLst>
          <pc:docMk/>
          <pc:sldMk cId="2698900112" sldId="337"/>
        </pc:sldMkLst>
      </pc:sldChg>
      <pc:sldChg chg="new del">
        <pc:chgData name="AryanHarsh Harinath" userId="a70b4a934384adec" providerId="LiveId" clId="{B8B207F2-9986-413D-8E59-659DB5B5C8EA}" dt="2025-08-29T06:52:29.896" v="1128" actId="47"/>
        <pc:sldMkLst>
          <pc:docMk/>
          <pc:sldMk cId="3252768581" sldId="337"/>
        </pc:sldMkLst>
      </pc:sldChg>
      <pc:sldChg chg="new del">
        <pc:chgData name="AryanHarsh Harinath" userId="a70b4a934384adec" providerId="LiveId" clId="{B8B207F2-9986-413D-8E59-659DB5B5C8EA}" dt="2025-08-29T06:50:03.468" v="1104" actId="47"/>
        <pc:sldMkLst>
          <pc:docMk/>
          <pc:sldMk cId="213145151" sldId="338"/>
        </pc:sldMkLst>
      </pc:sldChg>
      <pc:sldChg chg="new del">
        <pc:chgData name="AryanHarsh Harinath" userId="a70b4a934384adec" providerId="LiveId" clId="{B8B207F2-9986-413D-8E59-659DB5B5C8EA}" dt="2025-08-29T06:49:47.434" v="1086" actId="47"/>
        <pc:sldMkLst>
          <pc:docMk/>
          <pc:sldMk cId="1931435609" sldId="338"/>
        </pc:sldMkLst>
      </pc:sldChg>
      <pc:sldChg chg="new del">
        <pc:chgData name="AryanHarsh Harinath" userId="a70b4a934384adec" providerId="LiveId" clId="{B8B207F2-9986-413D-8E59-659DB5B5C8EA}" dt="2025-08-29T06:52:23.762" v="1127" actId="47"/>
        <pc:sldMkLst>
          <pc:docMk/>
          <pc:sldMk cId="3165980628" sldId="338"/>
        </pc:sldMkLst>
      </pc:sldChg>
      <pc:sldChg chg="new del">
        <pc:chgData name="AryanHarsh Harinath" userId="a70b4a934384adec" providerId="LiveId" clId="{B8B207F2-9986-413D-8E59-659DB5B5C8EA}" dt="2025-08-29T06:49:47.434" v="1086" actId="47"/>
        <pc:sldMkLst>
          <pc:docMk/>
          <pc:sldMk cId="1797589370" sldId="339"/>
        </pc:sldMkLst>
      </pc:sldChg>
      <pc:sldChg chg="new del">
        <pc:chgData name="AryanHarsh Harinath" userId="a70b4a934384adec" providerId="LiveId" clId="{B8B207F2-9986-413D-8E59-659DB5B5C8EA}" dt="2025-08-29T06:50:03.468" v="1104" actId="47"/>
        <pc:sldMkLst>
          <pc:docMk/>
          <pc:sldMk cId="3270336507" sldId="339"/>
        </pc:sldMkLst>
      </pc:sldChg>
      <pc:sldChg chg="new del">
        <pc:chgData name="AryanHarsh Harinath" userId="a70b4a934384adec" providerId="LiveId" clId="{B8B207F2-9986-413D-8E59-659DB5B5C8EA}" dt="2025-08-29T06:52:23.762" v="1127" actId="47"/>
        <pc:sldMkLst>
          <pc:docMk/>
          <pc:sldMk cId="4260786945" sldId="339"/>
        </pc:sldMkLst>
      </pc:sldChg>
      <pc:sldChg chg="new del">
        <pc:chgData name="AryanHarsh Harinath" userId="a70b4a934384adec" providerId="LiveId" clId="{B8B207F2-9986-413D-8E59-659DB5B5C8EA}" dt="2025-08-29T06:50:03.468" v="1104" actId="47"/>
        <pc:sldMkLst>
          <pc:docMk/>
          <pc:sldMk cId="1919747577" sldId="340"/>
        </pc:sldMkLst>
      </pc:sldChg>
      <pc:sldChg chg="new del">
        <pc:chgData name="AryanHarsh Harinath" userId="a70b4a934384adec" providerId="LiveId" clId="{B8B207F2-9986-413D-8E59-659DB5B5C8EA}" dt="2025-08-29T06:52:23.762" v="1127" actId="47"/>
        <pc:sldMkLst>
          <pc:docMk/>
          <pc:sldMk cId="3786032980" sldId="340"/>
        </pc:sldMkLst>
      </pc:sldChg>
      <pc:sldChg chg="new del">
        <pc:chgData name="AryanHarsh Harinath" userId="a70b4a934384adec" providerId="LiveId" clId="{B8B207F2-9986-413D-8E59-659DB5B5C8EA}" dt="2025-08-29T06:49:47.434" v="1086" actId="47"/>
        <pc:sldMkLst>
          <pc:docMk/>
          <pc:sldMk cId="4060381184" sldId="340"/>
        </pc:sldMkLst>
      </pc:sldChg>
      <pc:sldChg chg="new del">
        <pc:chgData name="AryanHarsh Harinath" userId="a70b4a934384adec" providerId="LiveId" clId="{B8B207F2-9986-413D-8E59-659DB5B5C8EA}" dt="2025-08-29T06:52:23.762" v="1127" actId="47"/>
        <pc:sldMkLst>
          <pc:docMk/>
          <pc:sldMk cId="124944731" sldId="341"/>
        </pc:sldMkLst>
      </pc:sldChg>
      <pc:sldChg chg="new del">
        <pc:chgData name="AryanHarsh Harinath" userId="a70b4a934384adec" providerId="LiveId" clId="{B8B207F2-9986-413D-8E59-659DB5B5C8EA}" dt="2025-08-29T06:49:35.378" v="1085" actId="47"/>
        <pc:sldMkLst>
          <pc:docMk/>
          <pc:sldMk cId="3343820622" sldId="341"/>
        </pc:sldMkLst>
      </pc:sldChg>
      <pc:sldChg chg="new del">
        <pc:chgData name="AryanHarsh Harinath" userId="a70b4a934384adec" providerId="LiveId" clId="{B8B207F2-9986-413D-8E59-659DB5B5C8EA}" dt="2025-08-29T06:50:03.468" v="1104" actId="47"/>
        <pc:sldMkLst>
          <pc:docMk/>
          <pc:sldMk cId="3777979846" sldId="341"/>
        </pc:sldMkLst>
      </pc:sldChg>
      <pc:sldChg chg="new del">
        <pc:chgData name="AryanHarsh Harinath" userId="a70b4a934384adec" providerId="LiveId" clId="{B8B207F2-9986-413D-8E59-659DB5B5C8EA}" dt="2025-08-29T06:52:23.762" v="1127" actId="47"/>
        <pc:sldMkLst>
          <pc:docMk/>
          <pc:sldMk cId="1590199317" sldId="342"/>
        </pc:sldMkLst>
      </pc:sldChg>
      <pc:sldChg chg="new del">
        <pc:chgData name="AryanHarsh Harinath" userId="a70b4a934384adec" providerId="LiveId" clId="{B8B207F2-9986-413D-8E59-659DB5B5C8EA}" dt="2025-08-29T06:49:35.378" v="1085" actId="47"/>
        <pc:sldMkLst>
          <pc:docMk/>
          <pc:sldMk cId="1710192170" sldId="342"/>
        </pc:sldMkLst>
      </pc:sldChg>
      <pc:sldChg chg="new del">
        <pc:chgData name="AryanHarsh Harinath" userId="a70b4a934384adec" providerId="LiveId" clId="{B8B207F2-9986-413D-8E59-659DB5B5C8EA}" dt="2025-08-29T06:50:03.468" v="1104" actId="47"/>
        <pc:sldMkLst>
          <pc:docMk/>
          <pc:sldMk cId="2330238611" sldId="342"/>
        </pc:sldMkLst>
      </pc:sldChg>
      <pc:sldChg chg="new del">
        <pc:chgData name="AryanHarsh Harinath" userId="a70b4a934384adec" providerId="LiveId" clId="{B8B207F2-9986-413D-8E59-659DB5B5C8EA}" dt="2025-08-29T06:49:35.378" v="1085" actId="47"/>
        <pc:sldMkLst>
          <pc:docMk/>
          <pc:sldMk cId="12773024" sldId="343"/>
        </pc:sldMkLst>
      </pc:sldChg>
      <pc:sldChg chg="new del">
        <pc:chgData name="AryanHarsh Harinath" userId="a70b4a934384adec" providerId="LiveId" clId="{B8B207F2-9986-413D-8E59-659DB5B5C8EA}" dt="2025-08-29T06:52:23.762" v="1127" actId="47"/>
        <pc:sldMkLst>
          <pc:docMk/>
          <pc:sldMk cId="348834360" sldId="343"/>
        </pc:sldMkLst>
      </pc:sldChg>
      <pc:sldChg chg="new del">
        <pc:chgData name="AryanHarsh Harinath" userId="a70b4a934384adec" providerId="LiveId" clId="{B8B207F2-9986-413D-8E59-659DB5B5C8EA}" dt="2025-08-29T06:49:58.371" v="1103" actId="47"/>
        <pc:sldMkLst>
          <pc:docMk/>
          <pc:sldMk cId="2624516158" sldId="343"/>
        </pc:sldMkLst>
      </pc:sldChg>
      <pc:sldChg chg="new del">
        <pc:chgData name="AryanHarsh Harinath" userId="a70b4a934384adec" providerId="LiveId" clId="{B8B207F2-9986-413D-8E59-659DB5B5C8EA}" dt="2025-08-29T06:52:17.482" v="1126" actId="47"/>
        <pc:sldMkLst>
          <pc:docMk/>
          <pc:sldMk cId="512624364" sldId="344"/>
        </pc:sldMkLst>
      </pc:sldChg>
      <pc:sldChg chg="new del">
        <pc:chgData name="AryanHarsh Harinath" userId="a70b4a934384adec" providerId="LiveId" clId="{B8B207F2-9986-413D-8E59-659DB5B5C8EA}" dt="2025-08-29T06:49:35.378" v="1085" actId="47"/>
        <pc:sldMkLst>
          <pc:docMk/>
          <pc:sldMk cId="2803592127" sldId="344"/>
        </pc:sldMkLst>
      </pc:sldChg>
      <pc:sldChg chg="new del">
        <pc:chgData name="AryanHarsh Harinath" userId="a70b4a934384adec" providerId="LiveId" clId="{B8B207F2-9986-413D-8E59-659DB5B5C8EA}" dt="2025-08-29T06:52:17.482" v="1126" actId="47"/>
        <pc:sldMkLst>
          <pc:docMk/>
          <pc:sldMk cId="76507590" sldId="345"/>
        </pc:sldMkLst>
      </pc:sldChg>
      <pc:sldChg chg="new del">
        <pc:chgData name="AryanHarsh Harinath" userId="a70b4a934384adec" providerId="LiveId" clId="{B8B207F2-9986-413D-8E59-659DB5B5C8EA}" dt="2025-08-29T06:49:35.378" v="1085" actId="47"/>
        <pc:sldMkLst>
          <pc:docMk/>
          <pc:sldMk cId="3969520009" sldId="345"/>
        </pc:sldMkLst>
      </pc:sldChg>
      <pc:sldChg chg="new del">
        <pc:chgData name="AryanHarsh Harinath" userId="a70b4a934384adec" providerId="LiveId" clId="{B8B207F2-9986-413D-8E59-659DB5B5C8EA}" dt="2025-08-29T06:49:47.434" v="1086" actId="47"/>
        <pc:sldMkLst>
          <pc:docMk/>
          <pc:sldMk cId="3384363608" sldId="346"/>
        </pc:sldMkLst>
      </pc:sldChg>
      <pc:sldChg chg="new del">
        <pc:chgData name="AryanHarsh Harinath" userId="a70b4a934384adec" providerId="LiveId" clId="{B8B207F2-9986-413D-8E59-659DB5B5C8EA}" dt="2025-08-29T06:52:17.482" v="1126" actId="47"/>
        <pc:sldMkLst>
          <pc:docMk/>
          <pc:sldMk cId="4052136489" sldId="346"/>
        </pc:sldMkLst>
      </pc:sldChg>
      <pc:sldChg chg="new del">
        <pc:chgData name="AryanHarsh Harinath" userId="a70b4a934384adec" providerId="LiveId" clId="{B8B207F2-9986-413D-8E59-659DB5B5C8EA}" dt="2025-08-29T06:49:30.941" v="1084" actId="47"/>
        <pc:sldMkLst>
          <pc:docMk/>
          <pc:sldMk cId="2199008084" sldId="347"/>
        </pc:sldMkLst>
      </pc:sldChg>
      <pc:sldChg chg="new del">
        <pc:chgData name="AryanHarsh Harinath" userId="a70b4a934384adec" providerId="LiveId" clId="{B8B207F2-9986-413D-8E59-659DB5B5C8EA}" dt="2025-08-29T06:52:17.482" v="1126" actId="47"/>
        <pc:sldMkLst>
          <pc:docMk/>
          <pc:sldMk cId="3277480276" sldId="347"/>
        </pc:sldMkLst>
      </pc:sldChg>
      <pc:sldChg chg="new del">
        <pc:chgData name="AryanHarsh Harinath" userId="a70b4a934384adec" providerId="LiveId" clId="{B8B207F2-9986-413D-8E59-659DB5B5C8EA}" dt="2025-08-29T06:49:30.941" v="1084" actId="47"/>
        <pc:sldMkLst>
          <pc:docMk/>
          <pc:sldMk cId="957005040" sldId="348"/>
        </pc:sldMkLst>
      </pc:sldChg>
      <pc:sldChg chg="new del">
        <pc:chgData name="AryanHarsh Harinath" userId="a70b4a934384adec" providerId="LiveId" clId="{B8B207F2-9986-413D-8E59-659DB5B5C8EA}" dt="2025-08-29T06:52:17.482" v="1126" actId="47"/>
        <pc:sldMkLst>
          <pc:docMk/>
          <pc:sldMk cId="3685690856" sldId="348"/>
        </pc:sldMkLst>
      </pc:sldChg>
      <pc:sldChg chg="new del">
        <pc:chgData name="AryanHarsh Harinath" userId="a70b4a934384adec" providerId="LiveId" clId="{B8B207F2-9986-413D-8E59-659DB5B5C8EA}" dt="2025-08-29T06:52:17.482" v="1126" actId="47"/>
        <pc:sldMkLst>
          <pc:docMk/>
          <pc:sldMk cId="2220565264" sldId="349"/>
        </pc:sldMkLst>
      </pc:sldChg>
      <pc:sldChg chg="new del">
        <pc:chgData name="AryanHarsh Harinath" userId="a70b4a934384adec" providerId="LiveId" clId="{B8B207F2-9986-413D-8E59-659DB5B5C8EA}" dt="2025-08-29T06:49:30.941" v="1084" actId="47"/>
        <pc:sldMkLst>
          <pc:docMk/>
          <pc:sldMk cId="4152755822" sldId="349"/>
        </pc:sldMkLst>
      </pc:sldChg>
      <pc:sldChg chg="new del">
        <pc:chgData name="AryanHarsh Harinath" userId="a70b4a934384adec" providerId="LiveId" clId="{B8B207F2-9986-413D-8E59-659DB5B5C8EA}" dt="2025-08-29T06:49:30.941" v="1084" actId="47"/>
        <pc:sldMkLst>
          <pc:docMk/>
          <pc:sldMk cId="4241970467" sldId="350"/>
        </pc:sldMkLst>
      </pc:sldChg>
      <pc:sldChg chg="new del">
        <pc:chgData name="AryanHarsh Harinath" userId="a70b4a934384adec" providerId="LiveId" clId="{B8B207F2-9986-413D-8E59-659DB5B5C8EA}" dt="2025-08-29T06:49:30.941" v="1084" actId="47"/>
        <pc:sldMkLst>
          <pc:docMk/>
          <pc:sldMk cId="3806739129" sldId="351"/>
        </pc:sldMkLst>
      </pc:sldChg>
      <pc:sldChg chg="new del">
        <pc:chgData name="AryanHarsh Harinath" userId="a70b4a934384adec" providerId="LiveId" clId="{B8B207F2-9986-413D-8E59-659DB5B5C8EA}" dt="2025-08-29T06:49:30.941" v="1084" actId="47"/>
        <pc:sldMkLst>
          <pc:docMk/>
          <pc:sldMk cId="3763370170" sldId="352"/>
        </pc:sldMkLst>
      </pc:sldChg>
      <pc:sldChg chg="new del">
        <pc:chgData name="AryanHarsh Harinath" userId="a70b4a934384adec" providerId="LiveId" clId="{B8B207F2-9986-413D-8E59-659DB5B5C8EA}" dt="2025-08-29T06:49:30.941" v="1084" actId="47"/>
        <pc:sldMkLst>
          <pc:docMk/>
          <pc:sldMk cId="2020421008" sldId="353"/>
        </pc:sldMkLst>
      </pc:sldChg>
      <pc:sldChg chg="new del">
        <pc:chgData name="AryanHarsh Harinath" userId="a70b4a934384adec" providerId="LiveId" clId="{B8B207F2-9986-413D-8E59-659DB5B5C8EA}" dt="2025-08-29T06:49:30.941" v="1084" actId="47"/>
        <pc:sldMkLst>
          <pc:docMk/>
          <pc:sldMk cId="89059659" sldId="354"/>
        </pc:sldMkLst>
      </pc:sldChg>
      <pc:sldChg chg="new del">
        <pc:chgData name="AryanHarsh Harinath" userId="a70b4a934384adec" providerId="LiveId" clId="{B8B207F2-9986-413D-8E59-659DB5B5C8EA}" dt="2025-08-29T06:49:30.941" v="1084" actId="47"/>
        <pc:sldMkLst>
          <pc:docMk/>
          <pc:sldMk cId="436877053" sldId="355"/>
        </pc:sldMkLst>
      </pc:sldChg>
      <pc:sldChg chg="new del">
        <pc:chgData name="AryanHarsh Harinath" userId="a70b4a934384adec" providerId="LiveId" clId="{B8B207F2-9986-413D-8E59-659DB5B5C8EA}" dt="2025-08-29T06:49:30.941" v="1084" actId="47"/>
        <pc:sldMkLst>
          <pc:docMk/>
          <pc:sldMk cId="1797257565" sldId="356"/>
        </pc:sldMkLst>
      </pc:sldChg>
      <pc:sldChg chg="new del">
        <pc:chgData name="AryanHarsh Harinath" userId="a70b4a934384adec" providerId="LiveId" clId="{B8B207F2-9986-413D-8E59-659DB5B5C8EA}" dt="2025-08-29T06:49:30.941" v="1084" actId="47"/>
        <pc:sldMkLst>
          <pc:docMk/>
          <pc:sldMk cId="332714825" sldId="357"/>
        </pc:sldMkLst>
      </pc:sldChg>
      <pc:sldChg chg="new del">
        <pc:chgData name="AryanHarsh Harinath" userId="a70b4a934384adec" providerId="LiveId" clId="{B8B207F2-9986-413D-8E59-659DB5B5C8EA}" dt="2025-08-29T06:49:30.941" v="1084" actId="47"/>
        <pc:sldMkLst>
          <pc:docMk/>
          <pc:sldMk cId="2309141890" sldId="358"/>
        </pc:sldMkLst>
      </pc:sldChg>
      <pc:sldChg chg="new del">
        <pc:chgData name="AryanHarsh Harinath" userId="a70b4a934384adec" providerId="LiveId" clId="{B8B207F2-9986-413D-8E59-659DB5B5C8EA}" dt="2025-08-29T06:49:16.734" v="1083" actId="47"/>
        <pc:sldMkLst>
          <pc:docMk/>
          <pc:sldMk cId="1161980189" sldId="359"/>
        </pc:sldMkLst>
      </pc:sldChg>
      <pc:sldChg chg="new del">
        <pc:chgData name="AryanHarsh Harinath" userId="a70b4a934384adec" providerId="LiveId" clId="{B8B207F2-9986-413D-8E59-659DB5B5C8EA}" dt="2025-08-29T06:49:16.734" v="1083" actId="47"/>
        <pc:sldMkLst>
          <pc:docMk/>
          <pc:sldMk cId="99181985" sldId="360"/>
        </pc:sldMkLst>
      </pc:sldChg>
      <pc:sldChg chg="new del">
        <pc:chgData name="AryanHarsh Harinath" userId="a70b4a934384adec" providerId="LiveId" clId="{B8B207F2-9986-413D-8E59-659DB5B5C8EA}" dt="2025-08-29T06:49:16.734" v="1083" actId="47"/>
        <pc:sldMkLst>
          <pc:docMk/>
          <pc:sldMk cId="4084941104" sldId="361"/>
        </pc:sldMkLst>
      </pc:sldChg>
      <pc:sldChg chg="new del">
        <pc:chgData name="AryanHarsh Harinath" userId="a70b4a934384adec" providerId="LiveId" clId="{B8B207F2-9986-413D-8E59-659DB5B5C8EA}" dt="2025-08-29T06:49:16.734" v="1083" actId="47"/>
        <pc:sldMkLst>
          <pc:docMk/>
          <pc:sldMk cId="2765519652" sldId="362"/>
        </pc:sldMkLst>
      </pc:sldChg>
      <pc:sldChg chg="new del">
        <pc:chgData name="AryanHarsh Harinath" userId="a70b4a934384adec" providerId="LiveId" clId="{B8B207F2-9986-413D-8E59-659DB5B5C8EA}" dt="2025-08-29T06:49:16.734" v="1083" actId="47"/>
        <pc:sldMkLst>
          <pc:docMk/>
          <pc:sldMk cId="1873785477" sldId="363"/>
        </pc:sldMkLst>
      </pc:sldChg>
      <pc:sldChg chg="new del">
        <pc:chgData name="AryanHarsh Harinath" userId="a70b4a934384adec" providerId="LiveId" clId="{B8B207F2-9986-413D-8E59-659DB5B5C8EA}" dt="2025-08-29T06:49:16.734" v="1083" actId="47"/>
        <pc:sldMkLst>
          <pc:docMk/>
          <pc:sldMk cId="3055631852" sldId="364"/>
        </pc:sldMkLst>
      </pc:sldChg>
      <pc:sldChg chg="new del">
        <pc:chgData name="AryanHarsh Harinath" userId="a70b4a934384adec" providerId="LiveId" clId="{B8B207F2-9986-413D-8E59-659DB5B5C8EA}" dt="2025-08-29T06:49:16.734" v="1083" actId="47"/>
        <pc:sldMkLst>
          <pc:docMk/>
          <pc:sldMk cId="4009329637" sldId="365"/>
        </pc:sldMkLst>
      </pc:sldChg>
      <pc:sldChg chg="new del">
        <pc:chgData name="AryanHarsh Harinath" userId="a70b4a934384adec" providerId="LiveId" clId="{B8B207F2-9986-413D-8E59-659DB5B5C8EA}" dt="2025-08-29T06:49:16.734" v="1083" actId="47"/>
        <pc:sldMkLst>
          <pc:docMk/>
          <pc:sldMk cId="564396271" sldId="366"/>
        </pc:sldMkLst>
      </pc:sldChg>
      <pc:sldChg chg="new del">
        <pc:chgData name="AryanHarsh Harinath" userId="a70b4a934384adec" providerId="LiveId" clId="{B8B207F2-9986-413D-8E59-659DB5B5C8EA}" dt="2025-08-29T06:49:16.734" v="1083" actId="47"/>
        <pc:sldMkLst>
          <pc:docMk/>
          <pc:sldMk cId="2565398059" sldId="367"/>
        </pc:sldMkLst>
      </pc:sldChg>
      <pc:sldChg chg="new del">
        <pc:chgData name="AryanHarsh Harinath" userId="a70b4a934384adec" providerId="LiveId" clId="{B8B207F2-9986-413D-8E59-659DB5B5C8EA}" dt="2025-08-29T06:49:16.734" v="1083" actId="47"/>
        <pc:sldMkLst>
          <pc:docMk/>
          <pc:sldMk cId="877081747" sldId="368"/>
        </pc:sldMkLst>
      </pc:sldChg>
      <pc:sldChg chg="new del">
        <pc:chgData name="AryanHarsh Harinath" userId="a70b4a934384adec" providerId="LiveId" clId="{B8B207F2-9986-413D-8E59-659DB5B5C8EA}" dt="2025-08-29T06:49:16.734" v="1083" actId="47"/>
        <pc:sldMkLst>
          <pc:docMk/>
          <pc:sldMk cId="2497199687" sldId="369"/>
        </pc:sldMkLst>
      </pc:sldChg>
      <pc:sldChg chg="new del">
        <pc:chgData name="AryanHarsh Harinath" userId="a70b4a934384adec" providerId="LiveId" clId="{B8B207F2-9986-413D-8E59-659DB5B5C8EA}" dt="2025-08-29T06:49:16.734" v="1083" actId="47"/>
        <pc:sldMkLst>
          <pc:docMk/>
          <pc:sldMk cId="4205690180" sldId="370"/>
        </pc:sldMkLst>
      </pc:sldChg>
      <pc:sldChg chg="new del">
        <pc:chgData name="AryanHarsh Harinath" userId="a70b4a934384adec" providerId="LiveId" clId="{B8B207F2-9986-413D-8E59-659DB5B5C8EA}" dt="2025-08-29T06:49:16.734" v="1083" actId="47"/>
        <pc:sldMkLst>
          <pc:docMk/>
          <pc:sldMk cId="1319718877" sldId="371"/>
        </pc:sldMkLst>
      </pc:sldChg>
      <pc:sldChg chg="new del">
        <pc:chgData name="AryanHarsh Harinath" userId="a70b4a934384adec" providerId="LiveId" clId="{B8B207F2-9986-413D-8E59-659DB5B5C8EA}" dt="2025-08-29T06:48:54.977" v="1082" actId="47"/>
        <pc:sldMkLst>
          <pc:docMk/>
          <pc:sldMk cId="397476457" sldId="372"/>
        </pc:sldMkLst>
      </pc:sldChg>
      <pc:sldChg chg="new del">
        <pc:chgData name="AryanHarsh Harinath" userId="a70b4a934384adec" providerId="LiveId" clId="{B8B207F2-9986-413D-8E59-659DB5B5C8EA}" dt="2025-08-29T06:48:54.977" v="1082" actId="47"/>
        <pc:sldMkLst>
          <pc:docMk/>
          <pc:sldMk cId="1847871304" sldId="373"/>
        </pc:sldMkLst>
      </pc:sldChg>
      <pc:sldChg chg="new del">
        <pc:chgData name="AryanHarsh Harinath" userId="a70b4a934384adec" providerId="LiveId" clId="{B8B207F2-9986-413D-8E59-659DB5B5C8EA}" dt="2025-08-29T06:48:54.977" v="1082" actId="47"/>
        <pc:sldMkLst>
          <pc:docMk/>
          <pc:sldMk cId="3760351788" sldId="374"/>
        </pc:sldMkLst>
      </pc:sldChg>
      <pc:sldChg chg="new del">
        <pc:chgData name="AryanHarsh Harinath" userId="a70b4a934384adec" providerId="LiveId" clId="{B8B207F2-9986-413D-8E59-659DB5B5C8EA}" dt="2025-08-29T06:48:54.977" v="1082" actId="47"/>
        <pc:sldMkLst>
          <pc:docMk/>
          <pc:sldMk cId="1743932482" sldId="375"/>
        </pc:sldMkLst>
      </pc:sldChg>
      <pc:sldChg chg="new del">
        <pc:chgData name="AryanHarsh Harinath" userId="a70b4a934384adec" providerId="LiveId" clId="{B8B207F2-9986-413D-8E59-659DB5B5C8EA}" dt="2025-08-29T06:48:54.977" v="1082" actId="47"/>
        <pc:sldMkLst>
          <pc:docMk/>
          <pc:sldMk cId="933927325" sldId="376"/>
        </pc:sldMkLst>
      </pc:sldChg>
      <pc:sldChg chg="new del">
        <pc:chgData name="AryanHarsh Harinath" userId="a70b4a934384adec" providerId="LiveId" clId="{B8B207F2-9986-413D-8E59-659DB5B5C8EA}" dt="2025-08-29T06:48:54.977" v="1082" actId="47"/>
        <pc:sldMkLst>
          <pc:docMk/>
          <pc:sldMk cId="3930158927" sldId="377"/>
        </pc:sldMkLst>
      </pc:sldChg>
      <pc:sldChg chg="new del">
        <pc:chgData name="AryanHarsh Harinath" userId="a70b4a934384adec" providerId="LiveId" clId="{B8B207F2-9986-413D-8E59-659DB5B5C8EA}" dt="2025-08-29T06:48:48.399" v="1081" actId="47"/>
        <pc:sldMkLst>
          <pc:docMk/>
          <pc:sldMk cId="3564226441" sldId="378"/>
        </pc:sldMkLst>
      </pc:sldChg>
      <pc:sldChg chg="new del">
        <pc:chgData name="AryanHarsh Harinath" userId="a70b4a934384adec" providerId="LiveId" clId="{B8B207F2-9986-413D-8E59-659DB5B5C8EA}" dt="2025-08-29T06:48:48.399" v="1081" actId="47"/>
        <pc:sldMkLst>
          <pc:docMk/>
          <pc:sldMk cId="915183942" sldId="379"/>
        </pc:sldMkLst>
      </pc:sldChg>
      <pc:sldChg chg="new del">
        <pc:chgData name="AryanHarsh Harinath" userId="a70b4a934384adec" providerId="LiveId" clId="{B8B207F2-9986-413D-8E59-659DB5B5C8EA}" dt="2025-08-29T06:48:48.399" v="1081" actId="47"/>
        <pc:sldMkLst>
          <pc:docMk/>
          <pc:sldMk cId="2075552147" sldId="380"/>
        </pc:sldMkLst>
      </pc:sldChg>
      <pc:sldChg chg="new del">
        <pc:chgData name="AryanHarsh Harinath" userId="a70b4a934384adec" providerId="LiveId" clId="{B8B207F2-9986-413D-8E59-659DB5B5C8EA}" dt="2025-08-29T06:48:48.399" v="1081" actId="47"/>
        <pc:sldMkLst>
          <pc:docMk/>
          <pc:sldMk cId="900968926" sldId="381"/>
        </pc:sldMkLst>
      </pc:sldChg>
      <pc:sldChg chg="new del">
        <pc:chgData name="AryanHarsh Harinath" userId="a70b4a934384adec" providerId="LiveId" clId="{B8B207F2-9986-413D-8E59-659DB5B5C8EA}" dt="2025-08-29T06:48:48.399" v="1081" actId="47"/>
        <pc:sldMkLst>
          <pc:docMk/>
          <pc:sldMk cId="3766585903" sldId="382"/>
        </pc:sldMkLst>
      </pc:sldChg>
      <pc:sldChg chg="new del">
        <pc:chgData name="AryanHarsh Harinath" userId="a70b4a934384adec" providerId="LiveId" clId="{B8B207F2-9986-413D-8E59-659DB5B5C8EA}" dt="2025-08-29T06:48:48.399" v="1081" actId="47"/>
        <pc:sldMkLst>
          <pc:docMk/>
          <pc:sldMk cId="1455531705" sldId="383"/>
        </pc:sldMkLst>
      </pc:sldChg>
      <pc:sldChg chg="new del">
        <pc:chgData name="AryanHarsh Harinath" userId="a70b4a934384adec" providerId="LiveId" clId="{B8B207F2-9986-413D-8E59-659DB5B5C8EA}" dt="2025-08-29T06:48:43.988" v="1080" actId="47"/>
        <pc:sldMkLst>
          <pc:docMk/>
          <pc:sldMk cId="3500019169" sldId="384"/>
        </pc:sldMkLst>
      </pc:sldChg>
      <pc:sldChg chg="new del">
        <pc:chgData name="AryanHarsh Harinath" userId="a70b4a934384adec" providerId="LiveId" clId="{B8B207F2-9986-413D-8E59-659DB5B5C8EA}" dt="2025-08-29T06:48:43.988" v="1080" actId="47"/>
        <pc:sldMkLst>
          <pc:docMk/>
          <pc:sldMk cId="172845656" sldId="385"/>
        </pc:sldMkLst>
      </pc:sldChg>
      <pc:sldChg chg="new del">
        <pc:chgData name="AryanHarsh Harinath" userId="a70b4a934384adec" providerId="LiveId" clId="{B8B207F2-9986-413D-8E59-659DB5B5C8EA}" dt="2025-08-29T06:48:43.988" v="1080" actId="47"/>
        <pc:sldMkLst>
          <pc:docMk/>
          <pc:sldMk cId="3548917870" sldId="386"/>
        </pc:sldMkLst>
      </pc:sldChg>
      <pc:sldChg chg="new del">
        <pc:chgData name="AryanHarsh Harinath" userId="a70b4a934384adec" providerId="LiveId" clId="{B8B207F2-9986-413D-8E59-659DB5B5C8EA}" dt="2025-08-29T06:48:43.988" v="1080" actId="47"/>
        <pc:sldMkLst>
          <pc:docMk/>
          <pc:sldMk cId="3162587448" sldId="387"/>
        </pc:sldMkLst>
      </pc:sldChg>
      <pc:sldChg chg="new del">
        <pc:chgData name="AryanHarsh Harinath" userId="a70b4a934384adec" providerId="LiveId" clId="{B8B207F2-9986-413D-8E59-659DB5B5C8EA}" dt="2025-08-29T06:48:43.988" v="1080" actId="47"/>
        <pc:sldMkLst>
          <pc:docMk/>
          <pc:sldMk cId="3597902676" sldId="388"/>
        </pc:sldMkLst>
      </pc:sldChg>
      <pc:sldChg chg="new del">
        <pc:chgData name="AryanHarsh Harinath" userId="a70b4a934384adec" providerId="LiveId" clId="{B8B207F2-9986-413D-8E59-659DB5B5C8EA}" dt="2025-08-29T06:48:43.988" v="1080" actId="47"/>
        <pc:sldMkLst>
          <pc:docMk/>
          <pc:sldMk cId="666503055" sldId="389"/>
        </pc:sldMkLst>
      </pc:sldChg>
      <pc:sldChg chg="new del">
        <pc:chgData name="AryanHarsh Harinath" userId="a70b4a934384adec" providerId="LiveId" clId="{B8B207F2-9986-413D-8E59-659DB5B5C8EA}" dt="2025-08-29T06:48:39.082" v="1079" actId="47"/>
        <pc:sldMkLst>
          <pc:docMk/>
          <pc:sldMk cId="2842143739" sldId="390"/>
        </pc:sldMkLst>
      </pc:sldChg>
      <pc:sldChg chg="new del">
        <pc:chgData name="AryanHarsh Harinath" userId="a70b4a934384adec" providerId="LiveId" clId="{B8B207F2-9986-413D-8E59-659DB5B5C8EA}" dt="2025-08-29T06:48:39.082" v="1079" actId="47"/>
        <pc:sldMkLst>
          <pc:docMk/>
          <pc:sldMk cId="2285634679" sldId="391"/>
        </pc:sldMkLst>
      </pc:sldChg>
      <pc:sldChg chg="new del">
        <pc:chgData name="AryanHarsh Harinath" userId="a70b4a934384adec" providerId="LiveId" clId="{B8B207F2-9986-413D-8E59-659DB5B5C8EA}" dt="2025-08-29T06:48:39.082" v="1079" actId="47"/>
        <pc:sldMkLst>
          <pc:docMk/>
          <pc:sldMk cId="4088996962" sldId="392"/>
        </pc:sldMkLst>
      </pc:sldChg>
      <pc:sldChg chg="new del">
        <pc:chgData name="AryanHarsh Harinath" userId="a70b4a934384adec" providerId="LiveId" clId="{B8B207F2-9986-413D-8E59-659DB5B5C8EA}" dt="2025-08-29T06:48:39.082" v="1079" actId="47"/>
        <pc:sldMkLst>
          <pc:docMk/>
          <pc:sldMk cId="3469883766" sldId="393"/>
        </pc:sldMkLst>
      </pc:sldChg>
      <pc:sldChg chg="new del">
        <pc:chgData name="AryanHarsh Harinath" userId="a70b4a934384adec" providerId="LiveId" clId="{B8B207F2-9986-413D-8E59-659DB5B5C8EA}" dt="2025-08-29T06:48:39.082" v="1079" actId="47"/>
        <pc:sldMkLst>
          <pc:docMk/>
          <pc:sldMk cId="1279168330" sldId="394"/>
        </pc:sldMkLst>
      </pc:sldChg>
      <pc:sldChg chg="new del">
        <pc:chgData name="AryanHarsh Harinath" userId="a70b4a934384adec" providerId="LiveId" clId="{B8B207F2-9986-413D-8E59-659DB5B5C8EA}" dt="2025-08-29T06:48:39.082" v="1079" actId="47"/>
        <pc:sldMkLst>
          <pc:docMk/>
          <pc:sldMk cId="2641226163" sldId="395"/>
        </pc:sldMkLst>
      </pc:sldChg>
      <pc:sldChg chg="new del">
        <pc:chgData name="AryanHarsh Harinath" userId="a70b4a934384adec" providerId="LiveId" clId="{B8B207F2-9986-413D-8E59-659DB5B5C8EA}" dt="2025-08-29T06:48:34.317" v="1078" actId="47"/>
        <pc:sldMkLst>
          <pc:docMk/>
          <pc:sldMk cId="1368393648" sldId="396"/>
        </pc:sldMkLst>
      </pc:sldChg>
      <pc:sldChg chg="new del">
        <pc:chgData name="AryanHarsh Harinath" userId="a70b4a934384adec" providerId="LiveId" clId="{B8B207F2-9986-413D-8E59-659DB5B5C8EA}" dt="2025-08-29T06:48:34.317" v="1078" actId="47"/>
        <pc:sldMkLst>
          <pc:docMk/>
          <pc:sldMk cId="3506771555" sldId="397"/>
        </pc:sldMkLst>
      </pc:sldChg>
      <pc:sldChg chg="new del">
        <pc:chgData name="AryanHarsh Harinath" userId="a70b4a934384adec" providerId="LiveId" clId="{B8B207F2-9986-413D-8E59-659DB5B5C8EA}" dt="2025-08-29T06:48:34.317" v="1078" actId="47"/>
        <pc:sldMkLst>
          <pc:docMk/>
          <pc:sldMk cId="3890734445" sldId="398"/>
        </pc:sldMkLst>
      </pc:sldChg>
      <pc:sldChg chg="new del">
        <pc:chgData name="AryanHarsh Harinath" userId="a70b4a934384adec" providerId="LiveId" clId="{B8B207F2-9986-413D-8E59-659DB5B5C8EA}" dt="2025-08-29T06:48:34.317" v="1078" actId="47"/>
        <pc:sldMkLst>
          <pc:docMk/>
          <pc:sldMk cId="582542489" sldId="399"/>
        </pc:sldMkLst>
      </pc:sldChg>
      <pc:sldChg chg="new del">
        <pc:chgData name="AryanHarsh Harinath" userId="a70b4a934384adec" providerId="LiveId" clId="{B8B207F2-9986-413D-8E59-659DB5B5C8EA}" dt="2025-08-29T06:48:34.317" v="1078" actId="47"/>
        <pc:sldMkLst>
          <pc:docMk/>
          <pc:sldMk cId="1583644825" sldId="400"/>
        </pc:sldMkLst>
      </pc:sldChg>
      <pc:sldChg chg="new del">
        <pc:chgData name="AryanHarsh Harinath" userId="a70b4a934384adec" providerId="LiveId" clId="{B8B207F2-9986-413D-8E59-659DB5B5C8EA}" dt="2025-08-29T06:48:34.317" v="1078" actId="47"/>
        <pc:sldMkLst>
          <pc:docMk/>
          <pc:sldMk cId="4167367967" sldId="401"/>
        </pc:sldMkLst>
      </pc:sldChg>
      <pc:sldChg chg="new del">
        <pc:chgData name="AryanHarsh Harinath" userId="a70b4a934384adec" providerId="LiveId" clId="{B8B207F2-9986-413D-8E59-659DB5B5C8EA}" dt="2025-08-29T06:48:25.595" v="1077" actId="47"/>
        <pc:sldMkLst>
          <pc:docMk/>
          <pc:sldMk cId="3360201621" sldId="402"/>
        </pc:sldMkLst>
      </pc:sldChg>
      <pc:sldChg chg="new del">
        <pc:chgData name="AryanHarsh Harinath" userId="a70b4a934384adec" providerId="LiveId" clId="{B8B207F2-9986-413D-8E59-659DB5B5C8EA}" dt="2025-08-29T06:48:00.073" v="1073" actId="47"/>
        <pc:sldMkLst>
          <pc:docMk/>
          <pc:sldMk cId="3792033209" sldId="403"/>
        </pc:sldMkLst>
      </pc:sldChg>
      <pc:sldChg chg="new del">
        <pc:chgData name="AryanHarsh Harinath" userId="a70b4a934384adec" providerId="LiveId" clId="{B8B207F2-9986-413D-8E59-659DB5B5C8EA}" dt="2025-08-29T06:48:00.073" v="1073" actId="47"/>
        <pc:sldMkLst>
          <pc:docMk/>
          <pc:sldMk cId="1871789829" sldId="404"/>
        </pc:sldMkLst>
      </pc:sldChg>
      <pc:sldChg chg="new del">
        <pc:chgData name="AryanHarsh Harinath" userId="a70b4a934384adec" providerId="LiveId" clId="{B8B207F2-9986-413D-8E59-659DB5B5C8EA}" dt="2025-08-29T06:48:00.073" v="1073" actId="47"/>
        <pc:sldMkLst>
          <pc:docMk/>
          <pc:sldMk cId="242886450" sldId="405"/>
        </pc:sldMkLst>
      </pc:sldChg>
      <pc:sldChg chg="new del">
        <pc:chgData name="AryanHarsh Harinath" userId="a70b4a934384adec" providerId="LiveId" clId="{B8B207F2-9986-413D-8E59-659DB5B5C8EA}" dt="2025-08-29T06:47:26.799" v="1046" actId="2696"/>
        <pc:sldMkLst>
          <pc:docMk/>
          <pc:sldMk cId="46755410" sldId="406"/>
        </pc:sldMkLst>
      </pc:sldChg>
      <pc:sldChg chg="new del">
        <pc:chgData name="AryanHarsh Harinath" userId="a70b4a934384adec" providerId="LiveId" clId="{B8B207F2-9986-413D-8E59-659DB5B5C8EA}" dt="2025-08-29T06:48:25.595" v="1077" actId="47"/>
        <pc:sldMkLst>
          <pc:docMk/>
          <pc:sldMk cId="2391447576" sldId="406"/>
        </pc:sldMkLst>
      </pc:sldChg>
      <pc:sldChg chg="new del">
        <pc:chgData name="AryanHarsh Harinath" userId="a70b4a934384adec" providerId="LiveId" clId="{B8B207F2-9986-413D-8E59-659DB5B5C8EA}" dt="2025-08-29T06:48:25.595" v="1077" actId="47"/>
        <pc:sldMkLst>
          <pc:docMk/>
          <pc:sldMk cId="2867796001" sldId="407"/>
        </pc:sldMkLst>
      </pc:sldChg>
      <pc:sldChg chg="new del">
        <pc:chgData name="AryanHarsh Harinath" userId="a70b4a934384adec" providerId="LiveId" clId="{B8B207F2-9986-413D-8E59-659DB5B5C8EA}" dt="2025-08-29T06:48:25.595" v="1077" actId="47"/>
        <pc:sldMkLst>
          <pc:docMk/>
          <pc:sldMk cId="2575345037" sldId="408"/>
        </pc:sldMkLst>
      </pc:sldChg>
      <pc:sldChg chg="new del">
        <pc:chgData name="AryanHarsh Harinath" userId="a70b4a934384adec" providerId="LiveId" clId="{B8B207F2-9986-413D-8E59-659DB5B5C8EA}" dt="2025-08-29T06:48:25.595" v="1077" actId="47"/>
        <pc:sldMkLst>
          <pc:docMk/>
          <pc:sldMk cId="2909397084" sldId="409"/>
        </pc:sldMkLst>
      </pc:sldChg>
      <pc:sldChg chg="new del">
        <pc:chgData name="AryanHarsh Harinath" userId="a70b4a934384adec" providerId="LiveId" clId="{B8B207F2-9986-413D-8E59-659DB5B5C8EA}" dt="2025-08-29T06:48:25.595" v="1077" actId="47"/>
        <pc:sldMkLst>
          <pc:docMk/>
          <pc:sldMk cId="1033719673" sldId="410"/>
        </pc:sldMkLst>
      </pc:sldChg>
      <pc:sldChg chg="new del">
        <pc:chgData name="AryanHarsh Harinath" userId="a70b4a934384adec" providerId="LiveId" clId="{B8B207F2-9986-413D-8E59-659DB5B5C8EA}" dt="2025-08-29T06:48:20.083" v="1076" actId="47"/>
        <pc:sldMkLst>
          <pc:docMk/>
          <pc:sldMk cId="908020406" sldId="411"/>
        </pc:sldMkLst>
      </pc:sldChg>
      <pc:sldChg chg="new del">
        <pc:chgData name="AryanHarsh Harinath" userId="a70b4a934384adec" providerId="LiveId" clId="{B8B207F2-9986-413D-8E59-659DB5B5C8EA}" dt="2025-08-29T06:48:20.083" v="1076" actId="47"/>
        <pc:sldMkLst>
          <pc:docMk/>
          <pc:sldMk cId="1877806317" sldId="412"/>
        </pc:sldMkLst>
      </pc:sldChg>
      <pc:sldChg chg="new del">
        <pc:chgData name="AryanHarsh Harinath" userId="a70b4a934384adec" providerId="LiveId" clId="{B8B207F2-9986-413D-8E59-659DB5B5C8EA}" dt="2025-08-29T06:48:20.083" v="1076" actId="47"/>
        <pc:sldMkLst>
          <pc:docMk/>
          <pc:sldMk cId="1630869444" sldId="413"/>
        </pc:sldMkLst>
      </pc:sldChg>
      <pc:sldChg chg="new del">
        <pc:chgData name="AryanHarsh Harinath" userId="a70b4a934384adec" providerId="LiveId" clId="{B8B207F2-9986-413D-8E59-659DB5B5C8EA}" dt="2025-08-29T06:48:20.083" v="1076" actId="47"/>
        <pc:sldMkLst>
          <pc:docMk/>
          <pc:sldMk cId="2986220450" sldId="414"/>
        </pc:sldMkLst>
      </pc:sldChg>
      <pc:sldChg chg="new del">
        <pc:chgData name="AryanHarsh Harinath" userId="a70b4a934384adec" providerId="LiveId" clId="{B8B207F2-9986-413D-8E59-659DB5B5C8EA}" dt="2025-08-29T06:48:20.083" v="1076" actId="47"/>
        <pc:sldMkLst>
          <pc:docMk/>
          <pc:sldMk cId="351807209" sldId="415"/>
        </pc:sldMkLst>
      </pc:sldChg>
      <pc:sldChg chg="new del">
        <pc:chgData name="AryanHarsh Harinath" userId="a70b4a934384adec" providerId="LiveId" clId="{B8B207F2-9986-413D-8E59-659DB5B5C8EA}" dt="2025-08-29T06:48:20.083" v="1076" actId="47"/>
        <pc:sldMkLst>
          <pc:docMk/>
          <pc:sldMk cId="316566502" sldId="416"/>
        </pc:sldMkLst>
      </pc:sldChg>
      <pc:sldChg chg="new del">
        <pc:chgData name="AryanHarsh Harinath" userId="a70b4a934384adec" providerId="LiveId" clId="{B8B207F2-9986-413D-8E59-659DB5B5C8EA}" dt="2025-08-29T06:48:12.533" v="1075" actId="47"/>
        <pc:sldMkLst>
          <pc:docMk/>
          <pc:sldMk cId="1627413584" sldId="417"/>
        </pc:sldMkLst>
      </pc:sldChg>
      <pc:sldChg chg="new del">
        <pc:chgData name="AryanHarsh Harinath" userId="a70b4a934384adec" providerId="LiveId" clId="{B8B207F2-9986-413D-8E59-659DB5B5C8EA}" dt="2025-08-29T06:48:12.533" v="1075" actId="47"/>
        <pc:sldMkLst>
          <pc:docMk/>
          <pc:sldMk cId="969066470" sldId="418"/>
        </pc:sldMkLst>
      </pc:sldChg>
      <pc:sldChg chg="new del">
        <pc:chgData name="AryanHarsh Harinath" userId="a70b4a934384adec" providerId="LiveId" clId="{B8B207F2-9986-413D-8E59-659DB5B5C8EA}" dt="2025-08-29T06:48:00.073" v="1073" actId="47"/>
        <pc:sldMkLst>
          <pc:docMk/>
          <pc:sldMk cId="2388982891" sldId="419"/>
        </pc:sldMkLst>
      </pc:sldChg>
      <pc:sldChg chg="new del">
        <pc:chgData name="AryanHarsh Harinath" userId="a70b4a934384adec" providerId="LiveId" clId="{B8B207F2-9986-413D-8E59-659DB5B5C8EA}" dt="2025-08-29T06:48:00.073" v="1073" actId="47"/>
        <pc:sldMkLst>
          <pc:docMk/>
          <pc:sldMk cId="1990210361" sldId="420"/>
        </pc:sldMkLst>
      </pc:sldChg>
      <pc:sldChg chg="new del">
        <pc:chgData name="AryanHarsh Harinath" userId="a70b4a934384adec" providerId="LiveId" clId="{B8B207F2-9986-413D-8E59-659DB5B5C8EA}" dt="2025-08-29T06:48:12.533" v="1075" actId="47"/>
        <pc:sldMkLst>
          <pc:docMk/>
          <pc:sldMk cId="4211854736" sldId="421"/>
        </pc:sldMkLst>
      </pc:sldChg>
      <pc:sldChg chg="new del">
        <pc:chgData name="AryanHarsh Harinath" userId="a70b4a934384adec" providerId="LiveId" clId="{B8B207F2-9986-413D-8E59-659DB5B5C8EA}" dt="2025-08-29T06:48:12.533" v="1075" actId="47"/>
        <pc:sldMkLst>
          <pc:docMk/>
          <pc:sldMk cId="3974352718" sldId="422"/>
        </pc:sldMkLst>
      </pc:sldChg>
      <pc:sldChg chg="new del">
        <pc:chgData name="AryanHarsh Harinath" userId="a70b4a934384adec" providerId="LiveId" clId="{B8B207F2-9986-413D-8E59-659DB5B5C8EA}" dt="2025-08-29T06:48:12.533" v="1075" actId="47"/>
        <pc:sldMkLst>
          <pc:docMk/>
          <pc:sldMk cId="1770152813" sldId="423"/>
        </pc:sldMkLst>
      </pc:sldChg>
      <pc:sldChg chg="new del">
        <pc:chgData name="AryanHarsh Harinath" userId="a70b4a934384adec" providerId="LiveId" clId="{B8B207F2-9986-413D-8E59-659DB5B5C8EA}" dt="2025-08-29T06:48:12.533" v="1075" actId="47"/>
        <pc:sldMkLst>
          <pc:docMk/>
          <pc:sldMk cId="1216423249" sldId="424"/>
        </pc:sldMkLst>
      </pc:sldChg>
      <pc:sldChg chg="new del">
        <pc:chgData name="AryanHarsh Harinath" userId="a70b4a934384adec" providerId="LiveId" clId="{B8B207F2-9986-413D-8E59-659DB5B5C8EA}" dt="2025-08-29T06:48:07.570" v="1074" actId="47"/>
        <pc:sldMkLst>
          <pc:docMk/>
          <pc:sldMk cId="1663821617" sldId="425"/>
        </pc:sldMkLst>
      </pc:sldChg>
      <pc:sldChg chg="new del">
        <pc:chgData name="AryanHarsh Harinath" userId="a70b4a934384adec" providerId="LiveId" clId="{B8B207F2-9986-413D-8E59-659DB5B5C8EA}" dt="2025-08-29T06:48:07.570" v="1074" actId="47"/>
        <pc:sldMkLst>
          <pc:docMk/>
          <pc:sldMk cId="7298838" sldId="426"/>
        </pc:sldMkLst>
      </pc:sldChg>
      <pc:sldChg chg="new del">
        <pc:chgData name="AryanHarsh Harinath" userId="a70b4a934384adec" providerId="LiveId" clId="{B8B207F2-9986-413D-8E59-659DB5B5C8EA}" dt="2025-08-29T06:48:07.570" v="1074" actId="47"/>
        <pc:sldMkLst>
          <pc:docMk/>
          <pc:sldMk cId="4214858911" sldId="427"/>
        </pc:sldMkLst>
      </pc:sldChg>
      <pc:sldChg chg="new del">
        <pc:chgData name="AryanHarsh Harinath" userId="a70b4a934384adec" providerId="LiveId" clId="{B8B207F2-9986-413D-8E59-659DB5B5C8EA}" dt="2025-08-29T06:48:07.570" v="1074" actId="47"/>
        <pc:sldMkLst>
          <pc:docMk/>
          <pc:sldMk cId="184615542" sldId="428"/>
        </pc:sldMkLst>
      </pc:sldChg>
      <pc:sldChg chg="new del">
        <pc:chgData name="AryanHarsh Harinath" userId="a70b4a934384adec" providerId="LiveId" clId="{B8B207F2-9986-413D-8E59-659DB5B5C8EA}" dt="2025-08-29T06:48:07.570" v="1074" actId="47"/>
        <pc:sldMkLst>
          <pc:docMk/>
          <pc:sldMk cId="901349427" sldId="429"/>
        </pc:sldMkLst>
      </pc:sldChg>
      <pc:sldChg chg="new del">
        <pc:chgData name="AryanHarsh Harinath" userId="a70b4a934384adec" providerId="LiveId" clId="{B8B207F2-9986-413D-8E59-659DB5B5C8EA}" dt="2025-08-29T06:48:07.570" v="1074" actId="47"/>
        <pc:sldMkLst>
          <pc:docMk/>
          <pc:sldMk cId="4027852353" sldId="430"/>
        </pc:sldMkLst>
      </pc:sldChg>
      <pc:sldChg chg="new del">
        <pc:chgData name="AryanHarsh Harinath" userId="a70b4a934384adec" providerId="LiveId" clId="{B8B207F2-9986-413D-8E59-659DB5B5C8EA}" dt="2025-08-29T06:48:00.073" v="1073" actId="47"/>
        <pc:sldMkLst>
          <pc:docMk/>
          <pc:sldMk cId="1418043087" sldId="43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F911D-615C-46CB-8849-650316D4F712}" type="datetimeFigureOut">
              <a:rPr lang="en-IN" smtClean="0"/>
              <a:t>29-08-2025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C561E7-8E58-4EC5-9BC5-1E8D73A46412}" type="slidenum">
              <a:rPr lang="en-IN" smtClean="0"/>
              <a:t>‹#›</a:t>
            </a:fld>
            <a:endParaRPr lang="en-IN" dirty="0"/>
          </a:p>
        </p:txBody>
      </p:sp>
    </p:spTree>
    <p:extLst>
      <p:ext uri="{BB962C8B-B14F-4D97-AF65-F5344CB8AC3E}">
        <p14:creationId xmlns:p14="http://schemas.microsoft.com/office/powerpoint/2010/main" val="3387424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CC561E7-8E58-4EC5-9BC5-1E8D73A46412}" type="slidenum">
              <a:rPr lang="en-IN" smtClean="0"/>
              <a:t>4</a:t>
            </a:fld>
            <a:endParaRPr lang="en-IN" dirty="0"/>
          </a:p>
        </p:txBody>
      </p:sp>
    </p:spTree>
    <p:extLst>
      <p:ext uri="{BB962C8B-B14F-4D97-AF65-F5344CB8AC3E}">
        <p14:creationId xmlns:p14="http://schemas.microsoft.com/office/powerpoint/2010/main" val="212468263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603D28-4F71-41BA-8666-6BB60001FA65}" type="datetimeFigureOut">
              <a:rPr lang="en-IN" smtClean="0"/>
              <a:t>29-08-2025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A9A72E2A-139F-40C8-A850-9A96688F8299}" type="slidenum">
              <a:rPr lang="en-IN" smtClean="0"/>
              <a:t>‹#›</a:t>
            </a:fld>
            <a:endParaRPr lang="en-IN" dirty="0"/>
          </a:p>
        </p:txBody>
      </p:sp>
    </p:spTree>
    <p:extLst>
      <p:ext uri="{BB962C8B-B14F-4D97-AF65-F5344CB8AC3E}">
        <p14:creationId xmlns:p14="http://schemas.microsoft.com/office/powerpoint/2010/main" val="3663949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603D28-4F71-41BA-8666-6BB60001FA65}" type="datetimeFigureOut">
              <a:rPr lang="en-IN" smtClean="0"/>
              <a:t>29-08-2025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9A72E2A-139F-40C8-A850-9A96688F8299}" type="slidenum">
              <a:rPr lang="en-IN" smtClean="0"/>
              <a:t>‹#›</a:t>
            </a:fld>
            <a:endParaRPr lang="en-IN" dirty="0"/>
          </a:p>
        </p:txBody>
      </p:sp>
    </p:spTree>
    <p:extLst>
      <p:ext uri="{BB962C8B-B14F-4D97-AF65-F5344CB8AC3E}">
        <p14:creationId xmlns:p14="http://schemas.microsoft.com/office/powerpoint/2010/main" val="572015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603D28-4F71-41BA-8666-6BB60001FA65}" type="datetimeFigureOut">
              <a:rPr lang="en-IN" smtClean="0"/>
              <a:t>29-08-2025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9A72E2A-139F-40C8-A850-9A96688F8299}" type="slidenum">
              <a:rPr lang="en-IN" smtClean="0"/>
              <a:t>‹#›</a:t>
            </a:fld>
            <a:endParaRPr lang="en-IN" dirty="0"/>
          </a:p>
        </p:txBody>
      </p:sp>
    </p:spTree>
    <p:extLst>
      <p:ext uri="{BB962C8B-B14F-4D97-AF65-F5344CB8AC3E}">
        <p14:creationId xmlns:p14="http://schemas.microsoft.com/office/powerpoint/2010/main" val="1495476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603D28-4F71-41BA-8666-6BB60001FA65}" type="datetimeFigureOut">
              <a:rPr lang="en-IN" smtClean="0"/>
              <a:t>29-08-2025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9A72E2A-139F-40C8-A850-9A96688F8299}" type="slidenum">
              <a:rPr lang="en-IN" smtClean="0"/>
              <a:t>‹#›</a:t>
            </a:fld>
            <a:endParaRPr lang="en-IN" dirty="0"/>
          </a:p>
        </p:txBody>
      </p:sp>
    </p:spTree>
    <p:extLst>
      <p:ext uri="{BB962C8B-B14F-4D97-AF65-F5344CB8AC3E}">
        <p14:creationId xmlns:p14="http://schemas.microsoft.com/office/powerpoint/2010/main" val="787336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BA603D28-4F71-41BA-8666-6BB60001FA65}" type="datetimeFigureOut">
              <a:rPr lang="en-IN" smtClean="0"/>
              <a:t>29-08-2025</a:t>
            </a:fld>
            <a:endParaRPr lang="en-IN" dirty="0"/>
          </a:p>
        </p:txBody>
      </p:sp>
      <p:sp>
        <p:nvSpPr>
          <p:cNvPr id="5" name="Footer Placeholder 4"/>
          <p:cNvSpPr>
            <a:spLocks noGrp="1"/>
          </p:cNvSpPr>
          <p:nvPr>
            <p:ph type="ftr" sz="quarter" idx="11"/>
          </p:nvPr>
        </p:nvSpPr>
        <p:spPr>
          <a:xfrm>
            <a:off x="2182708" y="6272784"/>
            <a:ext cx="6327648" cy="365125"/>
          </a:xfrm>
        </p:spPr>
        <p:txBody>
          <a:bodyPr/>
          <a:lstStyle/>
          <a:p>
            <a:endParaRPr lang="en-IN"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A9A72E2A-139F-40C8-A850-9A96688F8299}" type="slidenum">
              <a:rPr lang="en-IN" smtClean="0"/>
              <a:t>‹#›</a:t>
            </a:fld>
            <a:endParaRPr lang="en-IN" dirty="0"/>
          </a:p>
        </p:txBody>
      </p:sp>
    </p:spTree>
    <p:extLst>
      <p:ext uri="{BB962C8B-B14F-4D97-AF65-F5344CB8AC3E}">
        <p14:creationId xmlns:p14="http://schemas.microsoft.com/office/powerpoint/2010/main" val="1839139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603D28-4F71-41BA-8666-6BB60001FA65}" type="datetimeFigureOut">
              <a:rPr lang="en-IN" smtClean="0"/>
              <a:t>29-08-2025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A9A72E2A-139F-40C8-A850-9A96688F8299}" type="slidenum">
              <a:rPr lang="en-IN" smtClean="0"/>
              <a:t>‹#›</a:t>
            </a:fld>
            <a:endParaRPr lang="en-IN" dirty="0"/>
          </a:p>
        </p:txBody>
      </p:sp>
    </p:spTree>
    <p:extLst>
      <p:ext uri="{BB962C8B-B14F-4D97-AF65-F5344CB8AC3E}">
        <p14:creationId xmlns:p14="http://schemas.microsoft.com/office/powerpoint/2010/main" val="1584232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603D28-4F71-41BA-8666-6BB60001FA65}" type="datetimeFigureOut">
              <a:rPr lang="en-IN" smtClean="0"/>
              <a:t>29-08-2025</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A9A72E2A-139F-40C8-A850-9A96688F8299}" type="slidenum">
              <a:rPr lang="en-IN" smtClean="0"/>
              <a:t>‹#›</a:t>
            </a:fld>
            <a:endParaRPr lang="en-IN" dirty="0"/>
          </a:p>
        </p:txBody>
      </p:sp>
    </p:spTree>
    <p:extLst>
      <p:ext uri="{BB962C8B-B14F-4D97-AF65-F5344CB8AC3E}">
        <p14:creationId xmlns:p14="http://schemas.microsoft.com/office/powerpoint/2010/main" val="3239439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603D28-4F71-41BA-8666-6BB60001FA65}" type="datetimeFigureOut">
              <a:rPr lang="en-IN" smtClean="0"/>
              <a:t>29-08-2025</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A9A72E2A-139F-40C8-A850-9A96688F8299}" type="slidenum">
              <a:rPr lang="en-IN" smtClean="0"/>
              <a:t>‹#›</a:t>
            </a:fld>
            <a:endParaRPr lang="en-IN" dirty="0"/>
          </a:p>
        </p:txBody>
      </p:sp>
    </p:spTree>
    <p:extLst>
      <p:ext uri="{BB962C8B-B14F-4D97-AF65-F5344CB8AC3E}">
        <p14:creationId xmlns:p14="http://schemas.microsoft.com/office/powerpoint/2010/main" val="1359714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603D28-4F71-41BA-8666-6BB60001FA65}" type="datetimeFigureOut">
              <a:rPr lang="en-IN" smtClean="0"/>
              <a:t>29-08-2025</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A9A72E2A-139F-40C8-A850-9A96688F8299}" type="slidenum">
              <a:rPr lang="en-IN" smtClean="0"/>
              <a:t>‹#›</a:t>
            </a:fld>
            <a:endParaRPr lang="en-IN" dirty="0"/>
          </a:p>
        </p:txBody>
      </p:sp>
    </p:spTree>
    <p:extLst>
      <p:ext uri="{BB962C8B-B14F-4D97-AF65-F5344CB8AC3E}">
        <p14:creationId xmlns:p14="http://schemas.microsoft.com/office/powerpoint/2010/main" val="2152426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603D28-4F71-41BA-8666-6BB60001FA65}" type="datetimeFigureOut">
              <a:rPr lang="en-IN" smtClean="0"/>
              <a:t>29-08-2025</a:t>
            </a:fld>
            <a:endParaRPr lang="en-IN" dirty="0"/>
          </a:p>
        </p:txBody>
      </p:sp>
      <p:sp>
        <p:nvSpPr>
          <p:cNvPr id="6" name="Footer Placeholder 5"/>
          <p:cNvSpPr>
            <a:spLocks noGrp="1"/>
          </p:cNvSpPr>
          <p:nvPr>
            <p:ph type="ftr" sz="quarter" idx="11"/>
          </p:nvPr>
        </p:nvSpPr>
        <p:spPr/>
        <p:txBody>
          <a:bodyPr/>
          <a:lstStyle/>
          <a:p>
            <a:endParaRPr lang="en-IN"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A9A72E2A-139F-40C8-A850-9A96688F8299}" type="slidenum">
              <a:rPr lang="en-IN" smtClean="0"/>
              <a:t>‹#›</a:t>
            </a:fld>
            <a:endParaRPr lang="en-IN" dirty="0"/>
          </a:p>
        </p:txBody>
      </p:sp>
    </p:spTree>
    <p:extLst>
      <p:ext uri="{BB962C8B-B14F-4D97-AF65-F5344CB8AC3E}">
        <p14:creationId xmlns:p14="http://schemas.microsoft.com/office/powerpoint/2010/main" val="2610560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603D28-4F71-41BA-8666-6BB60001FA65}" type="datetimeFigureOut">
              <a:rPr lang="en-IN" smtClean="0"/>
              <a:t>29-08-2025</a:t>
            </a:fld>
            <a:endParaRPr lang="en-IN"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A9A72E2A-139F-40C8-A850-9A96688F8299}" type="slidenum">
              <a:rPr lang="en-IN" smtClean="0"/>
              <a:t>‹#›</a:t>
            </a:fld>
            <a:endParaRPr lang="en-IN" dirty="0"/>
          </a:p>
        </p:txBody>
      </p:sp>
    </p:spTree>
    <p:extLst>
      <p:ext uri="{BB962C8B-B14F-4D97-AF65-F5344CB8AC3E}">
        <p14:creationId xmlns:p14="http://schemas.microsoft.com/office/powerpoint/2010/main" val="3086278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BA603D28-4F71-41BA-8666-6BB60001FA65}" type="datetimeFigureOut">
              <a:rPr lang="en-IN" smtClean="0"/>
              <a:t>29-08-2025</a:t>
            </a:fld>
            <a:endParaRPr lang="en-IN"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A9A72E2A-139F-40C8-A850-9A96688F8299}" type="slidenum">
              <a:rPr lang="en-IN" smtClean="0"/>
              <a:t>‹#›</a:t>
            </a:fld>
            <a:endParaRPr lang="en-IN" dirty="0"/>
          </a:p>
        </p:txBody>
      </p:sp>
    </p:spTree>
    <p:extLst>
      <p:ext uri="{BB962C8B-B14F-4D97-AF65-F5344CB8AC3E}">
        <p14:creationId xmlns:p14="http://schemas.microsoft.com/office/powerpoint/2010/main" val="2624682728"/>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09C5-A653-BF8A-EA3D-9EB279BE2EC8}"/>
              </a:ext>
            </a:extLst>
          </p:cNvPr>
          <p:cNvSpPr>
            <a:spLocks noGrp="1"/>
          </p:cNvSpPr>
          <p:nvPr>
            <p:ph type="ctrTitle"/>
          </p:nvPr>
        </p:nvSpPr>
        <p:spPr>
          <a:xfrm>
            <a:off x="1051560" y="1332853"/>
            <a:ext cx="9966960" cy="1472339"/>
          </a:xfrm>
        </p:spPr>
        <p:txBody>
          <a:bodyPr/>
          <a:lstStyle/>
          <a:p>
            <a:r>
              <a:rPr lang="en-US" sz="4000" dirty="0"/>
              <a:t>Financial Performance Analysis: Western Countries Case Study"</a:t>
            </a:r>
            <a:endParaRPr lang="en-IN" sz="4000" dirty="0"/>
          </a:p>
        </p:txBody>
      </p:sp>
      <p:sp>
        <p:nvSpPr>
          <p:cNvPr id="3" name="Subtitle 2">
            <a:extLst>
              <a:ext uri="{FF2B5EF4-FFF2-40B4-BE49-F238E27FC236}">
                <a16:creationId xmlns:a16="http://schemas.microsoft.com/office/drawing/2014/main" id="{92CAAB80-BECE-E320-D0D5-1F5E28E7043E}"/>
              </a:ext>
            </a:extLst>
          </p:cNvPr>
          <p:cNvSpPr>
            <a:spLocks noGrp="1"/>
          </p:cNvSpPr>
          <p:nvPr>
            <p:ph type="subTitle" idx="1"/>
          </p:nvPr>
        </p:nvSpPr>
        <p:spPr>
          <a:xfrm>
            <a:off x="550190" y="5246175"/>
            <a:ext cx="11430000" cy="976393"/>
          </a:xfrm>
        </p:spPr>
        <p:txBody>
          <a:bodyPr/>
          <a:lstStyle/>
          <a:p>
            <a:pPr algn="ctr"/>
            <a:r>
              <a:rPr lang="en-US" dirty="0"/>
              <a:t>A Capstone Project Demonstrating Data Cleaning, Statistical Analysis, SQL Queries, and Power BI Dashboards"</a:t>
            </a:r>
            <a:endParaRPr lang="en-IN" dirty="0"/>
          </a:p>
        </p:txBody>
      </p:sp>
    </p:spTree>
    <p:extLst>
      <p:ext uri="{BB962C8B-B14F-4D97-AF65-F5344CB8AC3E}">
        <p14:creationId xmlns:p14="http://schemas.microsoft.com/office/powerpoint/2010/main" val="520407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03343F-A650-3D57-CC31-E57594F42864}"/>
              </a:ext>
            </a:extLst>
          </p:cNvPr>
          <p:cNvPicPr>
            <a:picLocks noChangeAspect="1"/>
          </p:cNvPicPr>
          <p:nvPr/>
        </p:nvPicPr>
        <p:blipFill>
          <a:blip r:embed="rId2"/>
          <a:stretch>
            <a:fillRect/>
          </a:stretch>
        </p:blipFill>
        <p:spPr>
          <a:xfrm>
            <a:off x="685800" y="364067"/>
            <a:ext cx="10905067" cy="6239934"/>
          </a:xfrm>
          <a:prstGeom prst="rect">
            <a:avLst/>
          </a:prstGeom>
        </p:spPr>
      </p:pic>
    </p:spTree>
    <p:extLst>
      <p:ext uri="{BB962C8B-B14F-4D97-AF65-F5344CB8AC3E}">
        <p14:creationId xmlns:p14="http://schemas.microsoft.com/office/powerpoint/2010/main" val="529341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CD45CC-4844-551A-B563-CD84038BD5A5}"/>
              </a:ext>
            </a:extLst>
          </p:cNvPr>
          <p:cNvPicPr>
            <a:picLocks noChangeAspect="1"/>
          </p:cNvPicPr>
          <p:nvPr/>
        </p:nvPicPr>
        <p:blipFill>
          <a:blip r:embed="rId2"/>
          <a:stretch>
            <a:fillRect/>
          </a:stretch>
        </p:blipFill>
        <p:spPr>
          <a:xfrm>
            <a:off x="393254" y="262466"/>
            <a:ext cx="11405491" cy="6146801"/>
          </a:xfrm>
          <a:prstGeom prst="rect">
            <a:avLst/>
          </a:prstGeom>
        </p:spPr>
      </p:pic>
    </p:spTree>
    <p:extLst>
      <p:ext uri="{BB962C8B-B14F-4D97-AF65-F5344CB8AC3E}">
        <p14:creationId xmlns:p14="http://schemas.microsoft.com/office/powerpoint/2010/main" val="37439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8A8FED-C2D3-E2AA-3601-4540052367FC}"/>
              </a:ext>
            </a:extLst>
          </p:cNvPr>
          <p:cNvPicPr>
            <a:picLocks noChangeAspect="1"/>
          </p:cNvPicPr>
          <p:nvPr/>
        </p:nvPicPr>
        <p:blipFill>
          <a:blip r:embed="rId2"/>
          <a:stretch>
            <a:fillRect/>
          </a:stretch>
        </p:blipFill>
        <p:spPr>
          <a:xfrm>
            <a:off x="320842" y="397932"/>
            <a:ext cx="11550316" cy="6070601"/>
          </a:xfrm>
          <a:prstGeom prst="rect">
            <a:avLst/>
          </a:prstGeom>
        </p:spPr>
      </p:pic>
    </p:spTree>
    <p:extLst>
      <p:ext uri="{BB962C8B-B14F-4D97-AF65-F5344CB8AC3E}">
        <p14:creationId xmlns:p14="http://schemas.microsoft.com/office/powerpoint/2010/main" val="2024588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728395-4CF1-9D23-F4A6-EAD7F2639BE6}"/>
              </a:ext>
            </a:extLst>
          </p:cNvPr>
          <p:cNvPicPr>
            <a:picLocks noChangeAspect="1"/>
          </p:cNvPicPr>
          <p:nvPr/>
        </p:nvPicPr>
        <p:blipFill>
          <a:blip r:embed="rId2"/>
          <a:stretch>
            <a:fillRect/>
          </a:stretch>
        </p:blipFill>
        <p:spPr>
          <a:xfrm>
            <a:off x="320842" y="423333"/>
            <a:ext cx="11550316" cy="6053668"/>
          </a:xfrm>
          <a:prstGeom prst="rect">
            <a:avLst/>
          </a:prstGeom>
        </p:spPr>
      </p:pic>
    </p:spTree>
    <p:extLst>
      <p:ext uri="{BB962C8B-B14F-4D97-AF65-F5344CB8AC3E}">
        <p14:creationId xmlns:p14="http://schemas.microsoft.com/office/powerpoint/2010/main" val="2761442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2FB2BF-0214-D31C-E89F-8C6D4F62741D}"/>
              </a:ext>
            </a:extLst>
          </p:cNvPr>
          <p:cNvPicPr>
            <a:picLocks noChangeAspect="1"/>
          </p:cNvPicPr>
          <p:nvPr/>
        </p:nvPicPr>
        <p:blipFill>
          <a:blip r:embed="rId2"/>
          <a:stretch>
            <a:fillRect/>
          </a:stretch>
        </p:blipFill>
        <p:spPr>
          <a:xfrm>
            <a:off x="533400" y="516467"/>
            <a:ext cx="11260667" cy="5960534"/>
          </a:xfrm>
          <a:prstGeom prst="rect">
            <a:avLst/>
          </a:prstGeom>
        </p:spPr>
      </p:pic>
    </p:spTree>
    <p:extLst>
      <p:ext uri="{BB962C8B-B14F-4D97-AF65-F5344CB8AC3E}">
        <p14:creationId xmlns:p14="http://schemas.microsoft.com/office/powerpoint/2010/main" val="750174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E7DE2-B3D5-00F4-CAEA-EA37C33C9C33}"/>
              </a:ext>
            </a:extLst>
          </p:cNvPr>
          <p:cNvPicPr>
            <a:picLocks noChangeAspect="1"/>
          </p:cNvPicPr>
          <p:nvPr/>
        </p:nvPicPr>
        <p:blipFill>
          <a:blip r:embed="rId2"/>
          <a:stretch>
            <a:fillRect/>
          </a:stretch>
        </p:blipFill>
        <p:spPr>
          <a:xfrm>
            <a:off x="320842" y="254000"/>
            <a:ext cx="11550316" cy="5969000"/>
          </a:xfrm>
          <a:prstGeom prst="rect">
            <a:avLst/>
          </a:prstGeom>
        </p:spPr>
      </p:pic>
    </p:spTree>
    <p:extLst>
      <p:ext uri="{BB962C8B-B14F-4D97-AF65-F5344CB8AC3E}">
        <p14:creationId xmlns:p14="http://schemas.microsoft.com/office/powerpoint/2010/main" val="2497743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CB5475-D4E9-DCB7-2EAD-9B2B50D4A4B9}"/>
              </a:ext>
            </a:extLst>
          </p:cNvPr>
          <p:cNvPicPr>
            <a:picLocks noChangeAspect="1"/>
          </p:cNvPicPr>
          <p:nvPr/>
        </p:nvPicPr>
        <p:blipFill>
          <a:blip r:embed="rId2"/>
          <a:stretch>
            <a:fillRect/>
          </a:stretch>
        </p:blipFill>
        <p:spPr>
          <a:xfrm>
            <a:off x="320842" y="270932"/>
            <a:ext cx="11550316" cy="6172201"/>
          </a:xfrm>
          <a:prstGeom prst="rect">
            <a:avLst/>
          </a:prstGeom>
        </p:spPr>
      </p:pic>
    </p:spTree>
    <p:extLst>
      <p:ext uri="{BB962C8B-B14F-4D97-AF65-F5344CB8AC3E}">
        <p14:creationId xmlns:p14="http://schemas.microsoft.com/office/powerpoint/2010/main" val="1722362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30BD3E-8DC3-61AD-9408-F4D518E9FEC1}"/>
              </a:ext>
            </a:extLst>
          </p:cNvPr>
          <p:cNvPicPr>
            <a:picLocks noChangeAspect="1"/>
          </p:cNvPicPr>
          <p:nvPr/>
        </p:nvPicPr>
        <p:blipFill>
          <a:blip r:embed="rId2"/>
          <a:stretch>
            <a:fillRect/>
          </a:stretch>
        </p:blipFill>
        <p:spPr>
          <a:xfrm>
            <a:off x="320842" y="347132"/>
            <a:ext cx="11550316" cy="5985935"/>
          </a:xfrm>
          <a:prstGeom prst="rect">
            <a:avLst/>
          </a:prstGeom>
        </p:spPr>
      </p:pic>
    </p:spTree>
    <p:extLst>
      <p:ext uri="{BB962C8B-B14F-4D97-AF65-F5344CB8AC3E}">
        <p14:creationId xmlns:p14="http://schemas.microsoft.com/office/powerpoint/2010/main" val="3686166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56EA3-866B-5686-9257-37997569DBF8}"/>
              </a:ext>
            </a:extLst>
          </p:cNvPr>
          <p:cNvPicPr>
            <a:picLocks noChangeAspect="1"/>
          </p:cNvPicPr>
          <p:nvPr/>
        </p:nvPicPr>
        <p:blipFill>
          <a:blip r:embed="rId2"/>
          <a:stretch>
            <a:fillRect/>
          </a:stretch>
        </p:blipFill>
        <p:spPr>
          <a:xfrm>
            <a:off x="320842" y="524933"/>
            <a:ext cx="11550316" cy="5926668"/>
          </a:xfrm>
          <a:prstGeom prst="rect">
            <a:avLst/>
          </a:prstGeom>
        </p:spPr>
      </p:pic>
    </p:spTree>
    <p:extLst>
      <p:ext uri="{BB962C8B-B14F-4D97-AF65-F5344CB8AC3E}">
        <p14:creationId xmlns:p14="http://schemas.microsoft.com/office/powerpoint/2010/main" val="1318559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E8946E-4ABF-1101-A5AF-074620BAA7BD}"/>
              </a:ext>
            </a:extLst>
          </p:cNvPr>
          <p:cNvPicPr>
            <a:picLocks noChangeAspect="1"/>
          </p:cNvPicPr>
          <p:nvPr/>
        </p:nvPicPr>
        <p:blipFill>
          <a:blip r:embed="rId2"/>
          <a:stretch>
            <a:fillRect/>
          </a:stretch>
        </p:blipFill>
        <p:spPr>
          <a:xfrm>
            <a:off x="320842" y="482600"/>
            <a:ext cx="11550316" cy="5969000"/>
          </a:xfrm>
          <a:prstGeom prst="rect">
            <a:avLst/>
          </a:prstGeom>
        </p:spPr>
      </p:pic>
    </p:spTree>
    <p:extLst>
      <p:ext uri="{BB962C8B-B14F-4D97-AF65-F5344CB8AC3E}">
        <p14:creationId xmlns:p14="http://schemas.microsoft.com/office/powerpoint/2010/main" val="2829592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05A9-CEC2-8882-7A1D-1420037DDABC}"/>
              </a:ext>
            </a:extLst>
          </p:cNvPr>
          <p:cNvSpPr>
            <a:spLocks noGrp="1"/>
          </p:cNvSpPr>
          <p:nvPr>
            <p:ph type="title"/>
          </p:nvPr>
        </p:nvSpPr>
        <p:spPr>
          <a:xfrm>
            <a:off x="1069848" y="484632"/>
            <a:ext cx="10058400" cy="1173687"/>
          </a:xfrm>
        </p:spPr>
        <p:txBody>
          <a:bodyPr>
            <a:normAutofit/>
          </a:bodyPr>
          <a:lstStyle/>
          <a:p>
            <a:pPr algn="ctr"/>
            <a:r>
              <a:rPr lang="en-IN" sz="2800" dirty="0"/>
              <a:t>Explore the Data using Excel . Understand the data and prepare a short summary about the dataset.</a:t>
            </a:r>
          </a:p>
        </p:txBody>
      </p:sp>
      <p:sp>
        <p:nvSpPr>
          <p:cNvPr id="3" name="Content Placeholder 2">
            <a:extLst>
              <a:ext uri="{FF2B5EF4-FFF2-40B4-BE49-F238E27FC236}">
                <a16:creationId xmlns:a16="http://schemas.microsoft.com/office/drawing/2014/main" id="{5862F684-3985-6592-9EBC-0519DC490D0E}"/>
              </a:ext>
            </a:extLst>
          </p:cNvPr>
          <p:cNvSpPr>
            <a:spLocks noGrp="1"/>
          </p:cNvSpPr>
          <p:nvPr>
            <p:ph idx="1"/>
          </p:nvPr>
        </p:nvSpPr>
        <p:spPr/>
        <p:txBody>
          <a:bodyPr/>
          <a:lstStyle/>
          <a:p>
            <a:r>
              <a:rPr lang="en-US" sz="2800" dirty="0"/>
              <a:t>This  dataset  shows  product  sales  in  different  countries for  the  year 2013, 2014. It  includes  details  like  segment, product  name,  units  sold,  sales  price,  and  profit. It  helps  track  how  much  was  sold,  how  much  it  cost  to   make,  and  the  profit  earned.  Each  row  is  a  sales transaction  with  its  date  and  country.  It  can  be  used  to analyze  sales  trends,  performance,  and  profitability</a:t>
            </a:r>
            <a:r>
              <a:rPr lang="en-US" dirty="0"/>
              <a:t>.</a:t>
            </a:r>
            <a:endParaRPr lang="en-IN" dirty="0"/>
          </a:p>
        </p:txBody>
      </p:sp>
    </p:spTree>
    <p:extLst>
      <p:ext uri="{BB962C8B-B14F-4D97-AF65-F5344CB8AC3E}">
        <p14:creationId xmlns:p14="http://schemas.microsoft.com/office/powerpoint/2010/main" val="2262882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93D08-B27E-3022-F525-A1152CFBCF4A}"/>
              </a:ext>
            </a:extLst>
          </p:cNvPr>
          <p:cNvPicPr>
            <a:picLocks noChangeAspect="1"/>
          </p:cNvPicPr>
          <p:nvPr/>
        </p:nvPicPr>
        <p:blipFill>
          <a:blip r:embed="rId2"/>
          <a:stretch>
            <a:fillRect/>
          </a:stretch>
        </p:blipFill>
        <p:spPr>
          <a:xfrm>
            <a:off x="320842" y="381000"/>
            <a:ext cx="11550316" cy="5960533"/>
          </a:xfrm>
          <a:prstGeom prst="rect">
            <a:avLst/>
          </a:prstGeom>
        </p:spPr>
      </p:pic>
    </p:spTree>
    <p:extLst>
      <p:ext uri="{BB962C8B-B14F-4D97-AF65-F5344CB8AC3E}">
        <p14:creationId xmlns:p14="http://schemas.microsoft.com/office/powerpoint/2010/main" val="3354545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6EB510-F6DB-0D0B-05D5-D4312723C99F}"/>
              </a:ext>
            </a:extLst>
          </p:cNvPr>
          <p:cNvPicPr>
            <a:picLocks noChangeAspect="1"/>
          </p:cNvPicPr>
          <p:nvPr/>
        </p:nvPicPr>
        <p:blipFill>
          <a:blip r:embed="rId2"/>
          <a:stretch>
            <a:fillRect/>
          </a:stretch>
        </p:blipFill>
        <p:spPr>
          <a:xfrm>
            <a:off x="320842" y="194733"/>
            <a:ext cx="11550316" cy="6392334"/>
          </a:xfrm>
          <a:prstGeom prst="rect">
            <a:avLst/>
          </a:prstGeom>
        </p:spPr>
      </p:pic>
    </p:spTree>
    <p:extLst>
      <p:ext uri="{BB962C8B-B14F-4D97-AF65-F5344CB8AC3E}">
        <p14:creationId xmlns:p14="http://schemas.microsoft.com/office/powerpoint/2010/main" val="2688190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085549-4717-274A-A1C8-0CB94E0FDE10}"/>
              </a:ext>
            </a:extLst>
          </p:cNvPr>
          <p:cNvPicPr>
            <a:picLocks noChangeAspect="1"/>
          </p:cNvPicPr>
          <p:nvPr/>
        </p:nvPicPr>
        <p:blipFill>
          <a:blip r:embed="rId2"/>
          <a:stretch>
            <a:fillRect/>
          </a:stretch>
        </p:blipFill>
        <p:spPr>
          <a:xfrm>
            <a:off x="320842" y="304800"/>
            <a:ext cx="11550316" cy="6239933"/>
          </a:xfrm>
          <a:prstGeom prst="rect">
            <a:avLst/>
          </a:prstGeom>
        </p:spPr>
      </p:pic>
    </p:spTree>
    <p:extLst>
      <p:ext uri="{BB962C8B-B14F-4D97-AF65-F5344CB8AC3E}">
        <p14:creationId xmlns:p14="http://schemas.microsoft.com/office/powerpoint/2010/main" val="1517653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233A1C-6AFC-D448-71F4-60AD0D99985E}"/>
              </a:ext>
            </a:extLst>
          </p:cNvPr>
          <p:cNvPicPr>
            <a:picLocks noChangeAspect="1"/>
          </p:cNvPicPr>
          <p:nvPr/>
        </p:nvPicPr>
        <p:blipFill>
          <a:blip r:embed="rId2"/>
          <a:stretch>
            <a:fillRect/>
          </a:stretch>
        </p:blipFill>
        <p:spPr>
          <a:xfrm>
            <a:off x="320842" y="203200"/>
            <a:ext cx="11550316" cy="6282267"/>
          </a:xfrm>
          <a:prstGeom prst="rect">
            <a:avLst/>
          </a:prstGeom>
        </p:spPr>
      </p:pic>
    </p:spTree>
    <p:extLst>
      <p:ext uri="{BB962C8B-B14F-4D97-AF65-F5344CB8AC3E}">
        <p14:creationId xmlns:p14="http://schemas.microsoft.com/office/powerpoint/2010/main" val="2041543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7059B0-2F1B-A42B-1538-A0AA6921FED1}"/>
              </a:ext>
            </a:extLst>
          </p:cNvPr>
          <p:cNvPicPr>
            <a:picLocks noChangeAspect="1"/>
          </p:cNvPicPr>
          <p:nvPr/>
        </p:nvPicPr>
        <p:blipFill>
          <a:blip r:embed="rId2"/>
          <a:stretch>
            <a:fillRect/>
          </a:stretch>
        </p:blipFill>
        <p:spPr>
          <a:xfrm>
            <a:off x="320842" y="237067"/>
            <a:ext cx="11550316" cy="6290734"/>
          </a:xfrm>
          <a:prstGeom prst="rect">
            <a:avLst/>
          </a:prstGeom>
        </p:spPr>
      </p:pic>
    </p:spTree>
    <p:extLst>
      <p:ext uri="{BB962C8B-B14F-4D97-AF65-F5344CB8AC3E}">
        <p14:creationId xmlns:p14="http://schemas.microsoft.com/office/powerpoint/2010/main" val="1506530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F8CA12-9CB1-D16E-784F-EB97CA0335D3}"/>
              </a:ext>
            </a:extLst>
          </p:cNvPr>
          <p:cNvPicPr>
            <a:picLocks noChangeAspect="1"/>
          </p:cNvPicPr>
          <p:nvPr/>
        </p:nvPicPr>
        <p:blipFill>
          <a:blip r:embed="rId2"/>
          <a:stretch>
            <a:fillRect/>
          </a:stretch>
        </p:blipFill>
        <p:spPr>
          <a:xfrm>
            <a:off x="320842" y="287867"/>
            <a:ext cx="11550316" cy="6189134"/>
          </a:xfrm>
          <a:prstGeom prst="rect">
            <a:avLst/>
          </a:prstGeom>
        </p:spPr>
      </p:pic>
    </p:spTree>
    <p:extLst>
      <p:ext uri="{BB962C8B-B14F-4D97-AF65-F5344CB8AC3E}">
        <p14:creationId xmlns:p14="http://schemas.microsoft.com/office/powerpoint/2010/main" val="284058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07751B-1877-90D4-2782-241704798338}"/>
              </a:ext>
            </a:extLst>
          </p:cNvPr>
          <p:cNvPicPr>
            <a:picLocks noChangeAspect="1"/>
          </p:cNvPicPr>
          <p:nvPr/>
        </p:nvPicPr>
        <p:blipFill>
          <a:blip r:embed="rId2"/>
          <a:stretch>
            <a:fillRect/>
          </a:stretch>
        </p:blipFill>
        <p:spPr>
          <a:xfrm>
            <a:off x="320842" y="270932"/>
            <a:ext cx="11550316" cy="6138335"/>
          </a:xfrm>
          <a:prstGeom prst="rect">
            <a:avLst/>
          </a:prstGeom>
        </p:spPr>
      </p:pic>
    </p:spTree>
    <p:extLst>
      <p:ext uri="{BB962C8B-B14F-4D97-AF65-F5344CB8AC3E}">
        <p14:creationId xmlns:p14="http://schemas.microsoft.com/office/powerpoint/2010/main" val="3046640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490BD-A672-BBB3-6597-33B8A063EAB3}"/>
              </a:ext>
            </a:extLst>
          </p:cNvPr>
          <p:cNvSpPr>
            <a:spLocks noGrp="1"/>
          </p:cNvSpPr>
          <p:nvPr>
            <p:ph type="title"/>
          </p:nvPr>
        </p:nvSpPr>
        <p:spPr>
          <a:xfrm>
            <a:off x="1069848" y="484632"/>
            <a:ext cx="10058400" cy="726101"/>
          </a:xfrm>
        </p:spPr>
        <p:txBody>
          <a:bodyPr>
            <a:noAutofit/>
          </a:bodyPr>
          <a:lstStyle/>
          <a:p>
            <a:r>
              <a:rPr lang="en-IN" sz="2400" dirty="0"/>
              <a:t>Import the Data from the SQL Database into Power BI, verify if the data is properly imported or not.</a:t>
            </a:r>
          </a:p>
        </p:txBody>
      </p:sp>
      <p:pic>
        <p:nvPicPr>
          <p:cNvPr id="5" name="Content Placeholder 4">
            <a:extLst>
              <a:ext uri="{FF2B5EF4-FFF2-40B4-BE49-F238E27FC236}">
                <a16:creationId xmlns:a16="http://schemas.microsoft.com/office/drawing/2014/main" id="{B897520D-1677-B83F-B3EC-02AE64B58EA1}"/>
              </a:ext>
            </a:extLst>
          </p:cNvPr>
          <p:cNvPicPr>
            <a:picLocks noGrp="1" noChangeAspect="1"/>
          </p:cNvPicPr>
          <p:nvPr>
            <p:ph idx="1"/>
          </p:nvPr>
        </p:nvPicPr>
        <p:blipFill>
          <a:blip r:embed="rId2"/>
          <a:stretch>
            <a:fillRect/>
          </a:stretch>
        </p:blipFill>
        <p:spPr>
          <a:xfrm>
            <a:off x="2028491" y="1338263"/>
            <a:ext cx="8141367" cy="4833937"/>
          </a:xfrm>
          <a:prstGeom prst="rect">
            <a:avLst/>
          </a:prstGeom>
        </p:spPr>
      </p:pic>
    </p:spTree>
    <p:extLst>
      <p:ext uri="{BB962C8B-B14F-4D97-AF65-F5344CB8AC3E}">
        <p14:creationId xmlns:p14="http://schemas.microsoft.com/office/powerpoint/2010/main" val="792520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DC276-1865-3000-F7E4-8D8818D0798B}"/>
              </a:ext>
            </a:extLst>
          </p:cNvPr>
          <p:cNvSpPr>
            <a:spLocks noGrp="1"/>
          </p:cNvSpPr>
          <p:nvPr>
            <p:ph type="title"/>
          </p:nvPr>
        </p:nvSpPr>
        <p:spPr>
          <a:xfrm>
            <a:off x="1069848" y="484632"/>
            <a:ext cx="10058400" cy="658368"/>
          </a:xfrm>
        </p:spPr>
        <p:txBody>
          <a:bodyPr>
            <a:normAutofit/>
          </a:bodyPr>
          <a:lstStyle/>
          <a:p>
            <a:r>
              <a:rPr lang="en-IN" sz="2000" dirty="0"/>
              <a:t>Perform Data cleaning and other possible operations on data using query editor, create measures if necessary and use them to Visualize the data and make an interactive visualization.</a:t>
            </a:r>
          </a:p>
        </p:txBody>
      </p:sp>
      <p:pic>
        <p:nvPicPr>
          <p:cNvPr id="5" name="Content Placeholder 4">
            <a:extLst>
              <a:ext uri="{FF2B5EF4-FFF2-40B4-BE49-F238E27FC236}">
                <a16:creationId xmlns:a16="http://schemas.microsoft.com/office/drawing/2014/main" id="{5117C115-CE2D-DB21-B7F2-348F963D6804}"/>
              </a:ext>
            </a:extLst>
          </p:cNvPr>
          <p:cNvPicPr>
            <a:picLocks noGrp="1" noChangeAspect="1"/>
          </p:cNvPicPr>
          <p:nvPr>
            <p:ph idx="1"/>
          </p:nvPr>
        </p:nvPicPr>
        <p:blipFill>
          <a:blip r:embed="rId2"/>
          <a:stretch>
            <a:fillRect/>
          </a:stretch>
        </p:blipFill>
        <p:spPr>
          <a:xfrm>
            <a:off x="2007102" y="1312863"/>
            <a:ext cx="8184146" cy="4859337"/>
          </a:xfrm>
          <a:prstGeom prst="rect">
            <a:avLst/>
          </a:prstGeom>
        </p:spPr>
      </p:pic>
    </p:spTree>
    <p:extLst>
      <p:ext uri="{BB962C8B-B14F-4D97-AF65-F5344CB8AC3E}">
        <p14:creationId xmlns:p14="http://schemas.microsoft.com/office/powerpoint/2010/main" val="2999867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DCC9-01BB-8188-B39D-BA6AEB21A5C8}"/>
              </a:ext>
            </a:extLst>
          </p:cNvPr>
          <p:cNvSpPr>
            <a:spLocks noGrp="1"/>
          </p:cNvSpPr>
          <p:nvPr>
            <p:ph type="title"/>
          </p:nvPr>
        </p:nvSpPr>
        <p:spPr>
          <a:xfrm>
            <a:off x="1069848" y="484632"/>
            <a:ext cx="10058400" cy="675301"/>
          </a:xfrm>
        </p:spPr>
        <p:txBody>
          <a:bodyPr>
            <a:normAutofit fontScale="90000"/>
          </a:bodyPr>
          <a:lstStyle/>
          <a:p>
            <a:r>
              <a:rPr lang="en-IN" sz="2400" dirty="0"/>
              <a:t>Create a Visually pleasing Dashboard report by following the rules of making the Dashboard.</a:t>
            </a:r>
          </a:p>
        </p:txBody>
      </p:sp>
      <p:pic>
        <p:nvPicPr>
          <p:cNvPr id="5" name="Content Placeholder 4">
            <a:extLst>
              <a:ext uri="{FF2B5EF4-FFF2-40B4-BE49-F238E27FC236}">
                <a16:creationId xmlns:a16="http://schemas.microsoft.com/office/drawing/2014/main" id="{6DBC84B4-B1BD-7035-D09A-2A2BCEA53893}"/>
              </a:ext>
            </a:extLst>
          </p:cNvPr>
          <p:cNvPicPr>
            <a:picLocks noGrp="1" noChangeAspect="1"/>
          </p:cNvPicPr>
          <p:nvPr>
            <p:ph idx="1"/>
          </p:nvPr>
        </p:nvPicPr>
        <p:blipFill>
          <a:blip r:embed="rId2"/>
          <a:stretch>
            <a:fillRect/>
          </a:stretch>
        </p:blipFill>
        <p:spPr>
          <a:xfrm>
            <a:off x="2049881" y="1363663"/>
            <a:ext cx="8098588" cy="4808537"/>
          </a:xfrm>
          <a:prstGeom prst="rect">
            <a:avLst/>
          </a:prstGeom>
        </p:spPr>
      </p:pic>
    </p:spTree>
    <p:extLst>
      <p:ext uri="{BB962C8B-B14F-4D97-AF65-F5344CB8AC3E}">
        <p14:creationId xmlns:p14="http://schemas.microsoft.com/office/powerpoint/2010/main" val="2178350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2A178-7160-BE56-35D2-8F5353F69F4E}"/>
              </a:ext>
            </a:extLst>
          </p:cNvPr>
          <p:cNvSpPr>
            <a:spLocks noGrp="1"/>
          </p:cNvSpPr>
          <p:nvPr>
            <p:ph type="title"/>
          </p:nvPr>
        </p:nvSpPr>
        <p:spPr>
          <a:xfrm>
            <a:off x="900515" y="297349"/>
            <a:ext cx="10058400" cy="776901"/>
          </a:xfrm>
        </p:spPr>
        <p:txBody>
          <a:bodyPr>
            <a:normAutofit/>
          </a:bodyPr>
          <a:lstStyle/>
          <a:p>
            <a:r>
              <a:rPr lang="en-IN" sz="2400" dirty="0"/>
              <a:t>Perform Data cleaning if required and then do Statistical Analysis on data using statistical tools.</a:t>
            </a:r>
          </a:p>
        </p:txBody>
      </p:sp>
      <p:pic>
        <p:nvPicPr>
          <p:cNvPr id="5" name="Content Placeholder 4">
            <a:extLst>
              <a:ext uri="{FF2B5EF4-FFF2-40B4-BE49-F238E27FC236}">
                <a16:creationId xmlns:a16="http://schemas.microsoft.com/office/drawing/2014/main" id="{8EA40FAE-5FE2-E8BD-D6D3-7D732A06FA5E}"/>
              </a:ext>
            </a:extLst>
          </p:cNvPr>
          <p:cNvPicPr>
            <a:picLocks noGrp="1" noChangeAspect="1"/>
          </p:cNvPicPr>
          <p:nvPr>
            <p:ph idx="1"/>
          </p:nvPr>
        </p:nvPicPr>
        <p:blipFill>
          <a:blip r:embed="rId2"/>
          <a:stretch>
            <a:fillRect/>
          </a:stretch>
        </p:blipFill>
        <p:spPr>
          <a:xfrm>
            <a:off x="1964323" y="1262063"/>
            <a:ext cx="8269704" cy="4910137"/>
          </a:xfrm>
          <a:prstGeom prst="rect">
            <a:avLst/>
          </a:prstGeom>
        </p:spPr>
      </p:pic>
    </p:spTree>
    <p:extLst>
      <p:ext uri="{BB962C8B-B14F-4D97-AF65-F5344CB8AC3E}">
        <p14:creationId xmlns:p14="http://schemas.microsoft.com/office/powerpoint/2010/main" val="2615434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64E149-4CFB-A2F3-AF41-CF2011886330}"/>
              </a:ext>
            </a:extLst>
          </p:cNvPr>
          <p:cNvPicPr>
            <a:picLocks noChangeAspect="1"/>
          </p:cNvPicPr>
          <p:nvPr/>
        </p:nvPicPr>
        <p:blipFill>
          <a:blip r:embed="rId2"/>
          <a:stretch>
            <a:fillRect/>
          </a:stretch>
        </p:blipFill>
        <p:spPr>
          <a:xfrm>
            <a:off x="313267" y="237067"/>
            <a:ext cx="11599333" cy="6460066"/>
          </a:xfrm>
          <a:prstGeom prst="rect">
            <a:avLst/>
          </a:prstGeom>
        </p:spPr>
      </p:pic>
    </p:spTree>
    <p:extLst>
      <p:ext uri="{BB962C8B-B14F-4D97-AF65-F5344CB8AC3E}">
        <p14:creationId xmlns:p14="http://schemas.microsoft.com/office/powerpoint/2010/main" val="4200334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3EB492-A2FA-D310-33E1-0C225DDF96C7}"/>
              </a:ext>
            </a:extLst>
          </p:cNvPr>
          <p:cNvPicPr>
            <a:picLocks noChangeAspect="1"/>
          </p:cNvPicPr>
          <p:nvPr/>
        </p:nvPicPr>
        <p:blipFill>
          <a:blip r:embed="rId2"/>
          <a:stretch>
            <a:fillRect/>
          </a:stretch>
        </p:blipFill>
        <p:spPr>
          <a:xfrm>
            <a:off x="457200" y="0"/>
            <a:ext cx="11074400" cy="6468533"/>
          </a:xfrm>
          <a:prstGeom prst="rect">
            <a:avLst/>
          </a:prstGeom>
        </p:spPr>
      </p:pic>
    </p:spTree>
    <p:extLst>
      <p:ext uri="{BB962C8B-B14F-4D97-AF65-F5344CB8AC3E}">
        <p14:creationId xmlns:p14="http://schemas.microsoft.com/office/powerpoint/2010/main" val="3911772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36EB5-67DB-79F7-5679-707453983F80}"/>
              </a:ext>
            </a:extLst>
          </p:cNvPr>
          <p:cNvSpPr>
            <a:spLocks noGrp="1"/>
          </p:cNvSpPr>
          <p:nvPr>
            <p:ph type="title"/>
          </p:nvPr>
        </p:nvSpPr>
        <p:spPr>
          <a:xfrm>
            <a:off x="1069848" y="152401"/>
            <a:ext cx="10058400" cy="533400"/>
          </a:xfrm>
        </p:spPr>
        <p:txBody>
          <a:bodyPr>
            <a:normAutofit/>
          </a:bodyPr>
          <a:lstStyle/>
          <a:p>
            <a:r>
              <a:rPr lang="en-IN" sz="2800" dirty="0"/>
              <a:t>Derive Conclusion and Inferences from the Dashboard.</a:t>
            </a:r>
          </a:p>
        </p:txBody>
      </p:sp>
      <p:sp>
        <p:nvSpPr>
          <p:cNvPr id="3" name="Content Placeholder 2">
            <a:extLst>
              <a:ext uri="{FF2B5EF4-FFF2-40B4-BE49-F238E27FC236}">
                <a16:creationId xmlns:a16="http://schemas.microsoft.com/office/drawing/2014/main" id="{100049AA-8E0D-1160-006E-AC3290B5283C}"/>
              </a:ext>
            </a:extLst>
          </p:cNvPr>
          <p:cNvSpPr>
            <a:spLocks noGrp="1"/>
          </p:cNvSpPr>
          <p:nvPr>
            <p:ph idx="1"/>
          </p:nvPr>
        </p:nvSpPr>
        <p:spPr>
          <a:xfrm>
            <a:off x="1069848" y="838200"/>
            <a:ext cx="10058400" cy="5334000"/>
          </a:xfrm>
        </p:spPr>
        <p:txBody>
          <a:bodyPr/>
          <a:lstStyle/>
          <a:p>
            <a:r>
              <a:rPr lang="en-US" b="1" dirty="0"/>
              <a:t>Executive snapshot</a:t>
            </a:r>
          </a:p>
          <a:p>
            <a:r>
              <a:rPr lang="en-US" b="1" dirty="0"/>
              <a:t>Scale:</a:t>
            </a:r>
            <a:r>
              <a:rPr lang="en-US" dirty="0"/>
              <a:t> 1.13M units → </a:t>
            </a:r>
            <a:r>
              <a:rPr lang="en-US" b="1" dirty="0"/>
              <a:t>$118.73M sales</a:t>
            </a:r>
            <a:r>
              <a:rPr lang="en-US" dirty="0"/>
              <a:t> → </a:t>
            </a:r>
            <a:r>
              <a:rPr lang="en-US" b="1" dirty="0"/>
              <a:t>$12.06M profit</a:t>
            </a:r>
            <a:r>
              <a:rPr lang="en-US" dirty="0"/>
              <a:t> (≈ </a:t>
            </a:r>
            <a:r>
              <a:rPr lang="en-US" b="1" dirty="0"/>
              <a:t>10.2% margin</a:t>
            </a:r>
            <a:r>
              <a:rPr lang="en-US" dirty="0"/>
              <a:t>; ≈ </a:t>
            </a:r>
            <a:r>
              <a:rPr lang="en-US" b="1" dirty="0"/>
              <a:t>$105 revenue</a:t>
            </a:r>
            <a:r>
              <a:rPr lang="en-US" dirty="0"/>
              <a:t> &amp; </a:t>
            </a:r>
            <a:r>
              <a:rPr lang="en-US" b="1" dirty="0"/>
              <a:t>$10.7 profit</a:t>
            </a:r>
            <a:r>
              <a:rPr lang="en-US" dirty="0"/>
              <a:t> per unit).</a:t>
            </a:r>
          </a:p>
          <a:p>
            <a:r>
              <a:rPr lang="en-US" b="1" dirty="0"/>
              <a:t>Momentum:</a:t>
            </a:r>
            <a:r>
              <a:rPr lang="en-US" dirty="0"/>
              <a:t> 2014 vs 2013 — </a:t>
            </a:r>
            <a:r>
              <a:rPr lang="en-US" b="1" dirty="0"/>
              <a:t>Sales +249%</a:t>
            </a:r>
            <a:r>
              <a:rPr lang="en-US" dirty="0"/>
              <a:t> (26.4M → 92.3M), </a:t>
            </a:r>
            <a:r>
              <a:rPr lang="en-US" b="1" dirty="0"/>
              <a:t>Profit +644%</a:t>
            </a:r>
            <a:r>
              <a:rPr lang="en-US" dirty="0"/>
              <a:t> (1.43M → 10.64M). Margin nearly </a:t>
            </a:r>
            <a:r>
              <a:rPr lang="en-US" b="1" dirty="0"/>
              <a:t>doubled</a:t>
            </a:r>
            <a:r>
              <a:rPr lang="en-US" dirty="0"/>
              <a:t> (5.4% → 11.5%).</a:t>
            </a:r>
          </a:p>
          <a:p>
            <a:r>
              <a:rPr lang="en-US" b="1" dirty="0"/>
              <a:t>Where money is made:</a:t>
            </a:r>
            <a:r>
              <a:rPr lang="en-US" dirty="0"/>
              <a:t> </a:t>
            </a:r>
            <a:r>
              <a:rPr lang="en-US" b="1" dirty="0"/>
              <a:t>Germany (3.3M)</a:t>
            </a:r>
            <a:r>
              <a:rPr lang="en-US" dirty="0"/>
              <a:t> and </a:t>
            </a:r>
            <a:r>
              <a:rPr lang="en-US" b="1" dirty="0"/>
              <a:t>Mexico (3.0M)</a:t>
            </a:r>
            <a:r>
              <a:rPr lang="en-US" dirty="0"/>
              <a:t> are the top profit countries, </a:t>
            </a:r>
            <a:r>
              <a:rPr lang="en-US" b="1" dirty="0"/>
              <a:t>not</a:t>
            </a:r>
            <a:r>
              <a:rPr lang="en-US" dirty="0"/>
              <a:t> the top revenue ones. Margin pressure likely in USA/Canada.</a:t>
            </a:r>
          </a:p>
          <a:p>
            <a:r>
              <a:rPr lang="en-US" b="1" dirty="0"/>
              <a:t>What’s hurting:</a:t>
            </a:r>
            <a:r>
              <a:rPr lang="en-US" dirty="0"/>
              <a:t> Two products—</a:t>
            </a:r>
            <a:r>
              <a:rPr lang="en-US" b="1" dirty="0"/>
              <a:t>Amarilla (-23M)</a:t>
            </a:r>
            <a:r>
              <a:rPr lang="en-US" dirty="0"/>
              <a:t> and </a:t>
            </a:r>
            <a:r>
              <a:rPr lang="en-US" b="1" dirty="0"/>
              <a:t>VTT (-22M)</a:t>
            </a:r>
            <a:r>
              <a:rPr lang="en-US" dirty="0"/>
              <a:t>—erase a massive chunk of profit </a:t>
            </a:r>
            <a:r>
              <a:rPr lang="en-US" b="1" dirty="0"/>
              <a:t>despite strong sales</a:t>
            </a:r>
            <a:r>
              <a:rPr lang="en-US" dirty="0"/>
              <a:t>.</a:t>
            </a:r>
          </a:p>
          <a:p>
            <a:r>
              <a:rPr lang="en-US" b="1" dirty="0"/>
              <a:t>Growth &amp; seasonality</a:t>
            </a:r>
          </a:p>
          <a:p>
            <a:r>
              <a:rPr lang="en-US" dirty="0"/>
              <a:t>Best quarter: </a:t>
            </a:r>
            <a:r>
              <a:rPr lang="en-US" b="1" dirty="0"/>
              <a:t>Q4-2014</a:t>
            </a:r>
            <a:r>
              <a:rPr lang="en-US" dirty="0"/>
              <a:t> with </a:t>
            </a:r>
            <a:r>
              <a:rPr lang="en-US" b="1" dirty="0"/>
              <a:t>$29.8M sales</a:t>
            </a:r>
            <a:r>
              <a:rPr lang="en-US" dirty="0"/>
              <a:t> and </a:t>
            </a:r>
            <a:r>
              <a:rPr lang="en-US" b="1" dirty="0"/>
              <a:t>$6.0M profit</a:t>
            </a:r>
            <a:r>
              <a:rPr lang="en-US" dirty="0"/>
              <a:t>—a clear peak.</a:t>
            </a:r>
          </a:p>
          <a:p>
            <a:r>
              <a:rPr lang="en-US" dirty="0"/>
              <a:t>Weakest quarter: </a:t>
            </a:r>
            <a:r>
              <a:rPr lang="en-US" b="1" dirty="0"/>
              <a:t>Q3-2013</a:t>
            </a:r>
            <a:r>
              <a:rPr lang="en-US" dirty="0"/>
              <a:t> with a </a:t>
            </a:r>
            <a:r>
              <a:rPr lang="en-US" b="1" dirty="0"/>
              <a:t>loss of ~$0.4M</a:t>
            </a:r>
            <a:r>
              <a:rPr lang="en-US" dirty="0"/>
              <a:t>.</a:t>
            </a:r>
          </a:p>
          <a:p>
            <a:r>
              <a:rPr lang="en-US" dirty="0"/>
              <a:t>Watch </a:t>
            </a:r>
            <a:r>
              <a:rPr lang="en-US" b="1" dirty="0"/>
              <a:t>Q2-2014</a:t>
            </a:r>
            <a:r>
              <a:rPr lang="en-US" dirty="0"/>
              <a:t>: strong sales (</a:t>
            </a:r>
            <a:r>
              <a:rPr lang="en-US" b="1" dirty="0"/>
              <a:t>$22.7M</a:t>
            </a:r>
            <a:r>
              <a:rPr lang="en-US" dirty="0"/>
              <a:t>) but almost </a:t>
            </a:r>
            <a:r>
              <a:rPr lang="en-US" b="1" dirty="0"/>
              <a:t>no profit (~$0.2M)</a:t>
            </a:r>
            <a:r>
              <a:rPr lang="en-US" dirty="0"/>
              <a:t> → likely heavy discounting/promo or cost spike.</a:t>
            </a:r>
          </a:p>
          <a:p>
            <a:endParaRPr lang="en-US" dirty="0"/>
          </a:p>
          <a:p>
            <a:endParaRPr lang="en-IN" dirty="0"/>
          </a:p>
        </p:txBody>
      </p:sp>
    </p:spTree>
    <p:extLst>
      <p:ext uri="{BB962C8B-B14F-4D97-AF65-F5344CB8AC3E}">
        <p14:creationId xmlns:p14="http://schemas.microsoft.com/office/powerpoint/2010/main" val="3496933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E597E-7ECA-6361-323A-0A3CC794BDF6}"/>
              </a:ext>
            </a:extLst>
          </p:cNvPr>
          <p:cNvSpPr>
            <a:spLocks noGrp="1"/>
          </p:cNvSpPr>
          <p:nvPr>
            <p:ph type="title"/>
          </p:nvPr>
        </p:nvSpPr>
        <p:spPr>
          <a:xfrm>
            <a:off x="1069848" y="194734"/>
            <a:ext cx="10058400" cy="618066"/>
          </a:xfrm>
        </p:spPr>
        <p:txBody>
          <a:bodyPr>
            <a:normAutofit/>
          </a:bodyPr>
          <a:lstStyle/>
          <a:p>
            <a:r>
              <a:rPr lang="en-IN" sz="2800" dirty="0"/>
              <a:t>Derive Conclusion and Inference from the Dashboard.</a:t>
            </a:r>
          </a:p>
        </p:txBody>
      </p:sp>
      <p:sp>
        <p:nvSpPr>
          <p:cNvPr id="3" name="Content Placeholder 2">
            <a:extLst>
              <a:ext uri="{FF2B5EF4-FFF2-40B4-BE49-F238E27FC236}">
                <a16:creationId xmlns:a16="http://schemas.microsoft.com/office/drawing/2014/main" id="{DC1B5B33-2E8A-097D-099E-30964BB7A388}"/>
              </a:ext>
            </a:extLst>
          </p:cNvPr>
          <p:cNvSpPr>
            <a:spLocks noGrp="1"/>
          </p:cNvSpPr>
          <p:nvPr>
            <p:ph idx="1"/>
          </p:nvPr>
        </p:nvSpPr>
        <p:spPr>
          <a:xfrm>
            <a:off x="1069848" y="965200"/>
            <a:ext cx="10058400" cy="5207000"/>
          </a:xfrm>
        </p:spPr>
        <p:txBody>
          <a:bodyPr/>
          <a:lstStyle/>
          <a:p>
            <a:r>
              <a:rPr lang="en-US" b="1"/>
              <a:t>Geography</a:t>
            </a:r>
          </a:p>
          <a:p>
            <a:r>
              <a:rPr lang="en-US" b="1"/>
              <a:t>Revenue is balanced</a:t>
            </a:r>
            <a:r>
              <a:rPr lang="en-US"/>
              <a:t> across the top 5: </a:t>
            </a:r>
            <a:r>
              <a:rPr lang="en-US" b="1"/>
              <a:t>USA (25.0M), Canada (24.9M), France (24.4M), Germany (23.5M), Mexico (21.0M)</a:t>
            </a:r>
            <a:r>
              <a:rPr lang="en-US"/>
              <a:t>.</a:t>
            </a:r>
          </a:p>
          <a:p>
            <a:r>
              <a:rPr lang="en-US" b="1"/>
              <a:t>Profit leaders</a:t>
            </a:r>
            <a:r>
              <a:rPr lang="en-US"/>
              <a:t>: </a:t>
            </a:r>
            <a:r>
              <a:rPr lang="en-US" b="1"/>
              <a:t>Germany</a:t>
            </a:r>
            <a:r>
              <a:rPr lang="en-US"/>
              <a:t> and </a:t>
            </a:r>
            <a:r>
              <a:rPr lang="en-US" b="1"/>
              <a:t>Mexico</a:t>
            </a:r>
            <a:r>
              <a:rPr lang="en-US"/>
              <a:t>; yet </a:t>
            </a:r>
            <a:r>
              <a:rPr lang="en-US" b="1"/>
              <a:t>sales leaders</a:t>
            </a:r>
            <a:r>
              <a:rPr lang="en-US"/>
              <a:t> are </a:t>
            </a:r>
            <a:r>
              <a:rPr lang="en-US" b="1"/>
              <a:t>USA</a:t>
            </a:r>
            <a:r>
              <a:rPr lang="en-US"/>
              <a:t> &amp; </a:t>
            </a:r>
            <a:r>
              <a:rPr lang="en-US" b="1"/>
              <a:t>Canada</a:t>
            </a:r>
            <a:r>
              <a:rPr lang="en-US"/>
              <a:t>.</a:t>
            </a:r>
            <a:br>
              <a:rPr lang="en-US"/>
            </a:br>
            <a:r>
              <a:rPr lang="en-US"/>
              <a:t>→ </a:t>
            </a:r>
            <a:r>
              <a:rPr lang="en-US" b="1"/>
              <a:t>NA mix/discounts</a:t>
            </a:r>
            <a:r>
              <a:rPr lang="en-US"/>
              <a:t> seem unfavorable vs EU/LatAm.</a:t>
            </a:r>
          </a:p>
          <a:p>
            <a:r>
              <a:rPr lang="en-US" b="1"/>
              <a:t>Units sold leaders</a:t>
            </a:r>
            <a:r>
              <a:rPr lang="en-US"/>
              <a:t>: </a:t>
            </a:r>
            <a:r>
              <a:rPr lang="en-US" b="1"/>
              <a:t>Canada (~250K)</a:t>
            </a:r>
            <a:r>
              <a:rPr lang="en-US"/>
              <a:t> and </a:t>
            </a:r>
            <a:r>
              <a:rPr lang="en-US" b="1"/>
              <a:t>France (~240K)</a:t>
            </a:r>
            <a:r>
              <a:rPr lang="en-US"/>
              <a:t> → high volume, but not top profit; margins may be thin.</a:t>
            </a:r>
          </a:p>
          <a:p>
            <a:r>
              <a:rPr lang="en-US" b="1"/>
              <a:t>Segment profitability (big lever)</a:t>
            </a:r>
          </a:p>
          <a:p>
            <a:r>
              <a:rPr lang="en-US" b="1"/>
              <a:t>Small Business is the engine:</a:t>
            </a:r>
            <a:r>
              <a:rPr lang="en-US"/>
              <a:t> </a:t>
            </a:r>
            <a:r>
              <a:rPr lang="en-US" b="1"/>
              <a:t>+26M</a:t>
            </a:r>
            <a:r>
              <a:rPr lang="en-US"/>
              <a:t> profit.</a:t>
            </a:r>
          </a:p>
          <a:p>
            <a:r>
              <a:rPr lang="en-US" b="1"/>
              <a:t>Government +8M</a:t>
            </a:r>
            <a:r>
              <a:rPr lang="en-US"/>
              <a:t>, </a:t>
            </a:r>
            <a:r>
              <a:rPr lang="en-US" b="1"/>
              <a:t>Enterprise +4M</a:t>
            </a:r>
            <a:r>
              <a:rPr lang="en-US"/>
              <a:t> (healthy).</a:t>
            </a:r>
          </a:p>
          <a:p>
            <a:r>
              <a:rPr lang="en-US" b="1"/>
              <a:t>Midmarket (-12M)</a:t>
            </a:r>
            <a:r>
              <a:rPr lang="en-US"/>
              <a:t> and </a:t>
            </a:r>
            <a:r>
              <a:rPr lang="en-US" b="1"/>
              <a:t>Channel Partners (-15M)</a:t>
            </a:r>
            <a:r>
              <a:rPr lang="en-US"/>
              <a:t> are </a:t>
            </a:r>
            <a:r>
              <a:rPr lang="en-US" b="1"/>
              <a:t>deeply loss-making</a:t>
            </a:r>
            <a:r>
              <a:rPr lang="en-US"/>
              <a:t>.</a:t>
            </a:r>
            <a:br>
              <a:rPr lang="en-US"/>
            </a:br>
            <a:r>
              <a:rPr lang="en-US"/>
              <a:t>→ If you simply brought these two to </a:t>
            </a:r>
            <a:r>
              <a:rPr lang="en-US" b="1"/>
              <a:t>break-even</a:t>
            </a:r>
            <a:r>
              <a:rPr lang="en-US"/>
              <a:t>, total profit would jump from </a:t>
            </a:r>
            <a:r>
              <a:rPr lang="en-US" b="1"/>
              <a:t>~12M to ~39M</a:t>
            </a:r>
            <a:r>
              <a:rPr lang="en-US"/>
              <a:t> (order-of-magnitude impact).</a:t>
            </a:r>
          </a:p>
        </p:txBody>
      </p:sp>
    </p:spTree>
    <p:extLst>
      <p:ext uri="{BB962C8B-B14F-4D97-AF65-F5344CB8AC3E}">
        <p14:creationId xmlns:p14="http://schemas.microsoft.com/office/powerpoint/2010/main" val="2096993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29A4F-7F49-95E5-9A13-B8E0C63E5AF4}"/>
              </a:ext>
            </a:extLst>
          </p:cNvPr>
          <p:cNvSpPr>
            <a:spLocks noGrp="1"/>
          </p:cNvSpPr>
          <p:nvPr>
            <p:ph type="title"/>
          </p:nvPr>
        </p:nvSpPr>
        <p:spPr>
          <a:xfrm>
            <a:off x="1069848" y="76200"/>
            <a:ext cx="10058400" cy="516467"/>
          </a:xfrm>
        </p:spPr>
        <p:txBody>
          <a:bodyPr>
            <a:normAutofit/>
          </a:bodyPr>
          <a:lstStyle/>
          <a:p>
            <a:r>
              <a:rPr lang="en-IN" sz="2800" dirty="0"/>
              <a:t>Derive Conclusion and Inferences from the Dashboard.</a:t>
            </a:r>
          </a:p>
        </p:txBody>
      </p:sp>
      <p:sp>
        <p:nvSpPr>
          <p:cNvPr id="3" name="Content Placeholder 2">
            <a:extLst>
              <a:ext uri="{FF2B5EF4-FFF2-40B4-BE49-F238E27FC236}">
                <a16:creationId xmlns:a16="http://schemas.microsoft.com/office/drawing/2014/main" id="{DA145698-423E-CFEC-8DB0-468194DC05F6}"/>
              </a:ext>
            </a:extLst>
          </p:cNvPr>
          <p:cNvSpPr>
            <a:spLocks noGrp="1"/>
          </p:cNvSpPr>
          <p:nvPr>
            <p:ph idx="1"/>
          </p:nvPr>
        </p:nvSpPr>
        <p:spPr>
          <a:xfrm>
            <a:off x="1069848" y="787400"/>
            <a:ext cx="10058400" cy="5384800"/>
          </a:xfrm>
        </p:spPr>
        <p:txBody>
          <a:bodyPr>
            <a:normAutofit fontScale="92500" lnSpcReduction="20000"/>
          </a:bodyPr>
          <a:lstStyle/>
          <a:p>
            <a:r>
              <a:rPr lang="en-US" b="1"/>
              <a:t>Segment profitability (big lever)</a:t>
            </a:r>
          </a:p>
          <a:p>
            <a:r>
              <a:rPr lang="en-US" b="1"/>
              <a:t>Small Business is the engine:</a:t>
            </a:r>
            <a:r>
              <a:rPr lang="en-US"/>
              <a:t> </a:t>
            </a:r>
            <a:r>
              <a:rPr lang="en-US" b="1"/>
              <a:t>+26M</a:t>
            </a:r>
            <a:r>
              <a:rPr lang="en-US"/>
              <a:t> profit.</a:t>
            </a:r>
          </a:p>
          <a:p>
            <a:r>
              <a:rPr lang="en-US" b="1"/>
              <a:t>Government +8M</a:t>
            </a:r>
            <a:r>
              <a:rPr lang="en-US"/>
              <a:t>, </a:t>
            </a:r>
            <a:r>
              <a:rPr lang="en-US" b="1"/>
              <a:t>Enterprise +4M</a:t>
            </a:r>
            <a:r>
              <a:rPr lang="en-US"/>
              <a:t> (healthy).</a:t>
            </a:r>
          </a:p>
          <a:p>
            <a:r>
              <a:rPr lang="en-US" b="1"/>
              <a:t>Midmarket (-12M)</a:t>
            </a:r>
            <a:r>
              <a:rPr lang="en-US"/>
              <a:t> and </a:t>
            </a:r>
            <a:r>
              <a:rPr lang="en-US" b="1"/>
              <a:t>Channel Partners (-15M)</a:t>
            </a:r>
            <a:r>
              <a:rPr lang="en-US"/>
              <a:t> are </a:t>
            </a:r>
            <a:r>
              <a:rPr lang="en-US" b="1"/>
              <a:t>deeply loss-making</a:t>
            </a:r>
            <a:r>
              <a:rPr lang="en-US"/>
              <a:t>.</a:t>
            </a:r>
            <a:br>
              <a:rPr lang="en-US"/>
            </a:br>
            <a:r>
              <a:rPr lang="en-US"/>
              <a:t>→ If you simply brought these two to </a:t>
            </a:r>
            <a:r>
              <a:rPr lang="en-US" b="1"/>
              <a:t>break-even</a:t>
            </a:r>
            <a:r>
              <a:rPr lang="en-US"/>
              <a:t>, total profit would jump from </a:t>
            </a:r>
            <a:r>
              <a:rPr lang="en-US" b="1"/>
              <a:t>~12M to ~39M</a:t>
            </a:r>
            <a:r>
              <a:rPr lang="en-US"/>
              <a:t> (order-of-magnitude impact).</a:t>
            </a:r>
          </a:p>
          <a:p>
            <a:r>
              <a:rPr lang="en-US" b="1"/>
              <a:t>Product performance &amp; discounting</a:t>
            </a:r>
          </a:p>
          <a:p>
            <a:r>
              <a:rPr lang="en-US" b="1"/>
              <a:t>Top seller:</a:t>
            </a:r>
            <a:r>
              <a:rPr lang="en-US"/>
              <a:t> </a:t>
            </a:r>
            <a:r>
              <a:rPr lang="en-US" b="1"/>
              <a:t>Paseo $33M</a:t>
            </a:r>
            <a:r>
              <a:rPr lang="en-US"/>
              <a:t> (≈28% of revenue). Then </a:t>
            </a:r>
            <a:r>
              <a:rPr lang="en-US" b="1"/>
              <a:t>VTT $21M</a:t>
            </a:r>
            <a:r>
              <a:rPr lang="en-US"/>
              <a:t>, </a:t>
            </a:r>
            <a:r>
              <a:rPr lang="en-US" b="1"/>
              <a:t>Velo/Amarilla $18M</a:t>
            </a:r>
            <a:r>
              <a:rPr lang="en-US"/>
              <a:t> each, </a:t>
            </a:r>
            <a:r>
              <a:rPr lang="en-US" b="1"/>
              <a:t>Montana $15M</a:t>
            </a:r>
            <a:r>
              <a:rPr lang="en-US"/>
              <a:t>, </a:t>
            </a:r>
            <a:r>
              <a:rPr lang="en-US" b="1"/>
              <a:t>Carretera $14M</a:t>
            </a:r>
            <a:r>
              <a:rPr lang="en-US"/>
              <a:t>.</a:t>
            </a:r>
          </a:p>
          <a:p>
            <a:r>
              <a:rPr lang="en-US" b="1"/>
              <a:t>But</a:t>
            </a:r>
            <a:r>
              <a:rPr lang="en-US"/>
              <a:t>: Bottom by profit are </a:t>
            </a:r>
            <a:r>
              <a:rPr lang="en-US" b="1"/>
              <a:t>Amarilla (-23M)</a:t>
            </a:r>
            <a:r>
              <a:rPr lang="en-US"/>
              <a:t>, </a:t>
            </a:r>
            <a:r>
              <a:rPr lang="en-US" b="1"/>
              <a:t>VTT (-22M)</a:t>
            </a:r>
            <a:r>
              <a:rPr lang="en-US"/>
              <a:t>, </a:t>
            </a:r>
            <a:r>
              <a:rPr lang="en-US" b="1"/>
              <a:t>Velo (-1M)</a:t>
            </a:r>
            <a:r>
              <a:rPr lang="en-US"/>
              <a:t> → high-selling SKUs destroying value.</a:t>
            </a:r>
          </a:p>
          <a:p>
            <a:r>
              <a:rPr lang="en-US" b="1"/>
              <a:t>Discount signal:</a:t>
            </a:r>
            <a:r>
              <a:rPr lang="en-US"/>
              <a:t> Highest average discounts are </a:t>
            </a:r>
            <a:r>
              <a:rPr lang="en-US" b="1"/>
              <a:t>Velo (14.5K)</a:t>
            </a:r>
            <a:r>
              <a:rPr lang="en-US"/>
              <a:t>, </a:t>
            </a:r>
            <a:r>
              <a:rPr lang="en-US" b="1"/>
              <a:t>Amarilla (13.7K)</a:t>
            </a:r>
            <a:r>
              <a:rPr lang="en-US"/>
              <a:t>, </a:t>
            </a:r>
            <a:r>
              <a:rPr lang="en-US" b="1"/>
              <a:t>VTT (13.4K)</a:t>
            </a:r>
            <a:r>
              <a:rPr lang="en-US"/>
              <a:t>; the </a:t>
            </a:r>
            <a:r>
              <a:rPr lang="en-US" b="1"/>
              <a:t>lowest</a:t>
            </a:r>
            <a:r>
              <a:rPr lang="en-US"/>
              <a:t> is </a:t>
            </a:r>
            <a:r>
              <a:rPr lang="en-US" b="1"/>
              <a:t>Carretera (12.1K)</a:t>
            </a:r>
            <a:r>
              <a:rPr lang="en-US"/>
              <a:t>. The three </a:t>
            </a:r>
            <a:r>
              <a:rPr lang="en-US" b="1"/>
              <a:t>heaviest-discounted products are the least profitable</a:t>
            </a:r>
            <a:r>
              <a:rPr lang="en-US"/>
              <a:t>, implying over-discounting or wrong pricing/costing.</a:t>
            </a:r>
          </a:p>
          <a:p>
            <a:r>
              <a:rPr lang="en-US" b="1"/>
              <a:t>Within segments</a:t>
            </a:r>
            <a:r>
              <a:rPr lang="en-US"/>
              <a:t>, product profitability </a:t>
            </a:r>
            <a:r>
              <a:rPr lang="en-US" b="1"/>
              <a:t>swings wildly</a:t>
            </a:r>
            <a:r>
              <a:rPr lang="en-US"/>
              <a:t> (e.g., a product shows </a:t>
            </a:r>
            <a:r>
              <a:rPr lang="en-US" b="1"/>
              <a:t>+11.1M</a:t>
            </a:r>
            <a:r>
              <a:rPr lang="en-US"/>
              <a:t> in one segment but large negatives in others).</a:t>
            </a:r>
            <a:br>
              <a:rPr lang="en-US"/>
            </a:br>
            <a:r>
              <a:rPr lang="en-US"/>
              <a:t>→ Product </a:t>
            </a:r>
            <a:r>
              <a:rPr lang="en-US" i="1"/>
              <a:t>x</a:t>
            </a:r>
            <a:r>
              <a:rPr lang="en-US"/>
              <a:t> may be great for </a:t>
            </a:r>
            <a:r>
              <a:rPr lang="en-US" b="1"/>
              <a:t>Government/Small Business</a:t>
            </a:r>
            <a:r>
              <a:rPr lang="en-US"/>
              <a:t> but toxic in </a:t>
            </a:r>
            <a:r>
              <a:rPr lang="en-US" b="1"/>
              <a:t>Midmarket/Channel Partners</a:t>
            </a:r>
            <a:r>
              <a:rPr lang="en-US"/>
              <a:t>. Optimize </a:t>
            </a:r>
            <a:r>
              <a:rPr lang="en-US" b="1"/>
              <a:t>product–segment fit</a:t>
            </a:r>
            <a:r>
              <a:rPr lang="en-US"/>
              <a:t>.</a:t>
            </a:r>
          </a:p>
        </p:txBody>
      </p:sp>
    </p:spTree>
    <p:extLst>
      <p:ext uri="{BB962C8B-B14F-4D97-AF65-F5344CB8AC3E}">
        <p14:creationId xmlns:p14="http://schemas.microsoft.com/office/powerpoint/2010/main" val="1625836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3A528-A286-CA11-EF08-7B694C21653E}"/>
              </a:ext>
            </a:extLst>
          </p:cNvPr>
          <p:cNvSpPr>
            <a:spLocks noGrp="1"/>
          </p:cNvSpPr>
          <p:nvPr>
            <p:ph type="title"/>
          </p:nvPr>
        </p:nvSpPr>
        <p:spPr>
          <a:xfrm>
            <a:off x="1069848" y="169334"/>
            <a:ext cx="10058400" cy="575733"/>
          </a:xfrm>
        </p:spPr>
        <p:txBody>
          <a:bodyPr>
            <a:normAutofit/>
          </a:bodyPr>
          <a:lstStyle/>
          <a:p>
            <a:r>
              <a:rPr lang="en-IN" sz="2800" dirty="0"/>
              <a:t>Derive Conclusion and Inferences from the Dashboard.</a:t>
            </a:r>
          </a:p>
        </p:txBody>
      </p:sp>
      <p:sp>
        <p:nvSpPr>
          <p:cNvPr id="3" name="Content Placeholder 2">
            <a:extLst>
              <a:ext uri="{FF2B5EF4-FFF2-40B4-BE49-F238E27FC236}">
                <a16:creationId xmlns:a16="http://schemas.microsoft.com/office/drawing/2014/main" id="{95C1E828-1B0F-1031-CA0F-53105C7474B3}"/>
              </a:ext>
            </a:extLst>
          </p:cNvPr>
          <p:cNvSpPr>
            <a:spLocks noGrp="1"/>
          </p:cNvSpPr>
          <p:nvPr>
            <p:ph idx="1"/>
          </p:nvPr>
        </p:nvSpPr>
        <p:spPr>
          <a:xfrm>
            <a:off x="1069848" y="939800"/>
            <a:ext cx="10058400" cy="5232400"/>
          </a:xfrm>
        </p:spPr>
        <p:txBody>
          <a:bodyPr/>
          <a:lstStyle/>
          <a:p>
            <a:r>
              <a:rPr lang="en-US" b="1" dirty="0"/>
              <a:t>Unit economics &amp; mix</a:t>
            </a:r>
          </a:p>
          <a:p>
            <a:r>
              <a:rPr lang="en-US" b="1" dirty="0"/>
              <a:t>2014 accounts for ~76%</a:t>
            </a:r>
            <a:r>
              <a:rPr lang="en-US" dirty="0"/>
              <a:t> of units (861K/1.13M). Growth is volume-led </a:t>
            </a:r>
            <a:r>
              <a:rPr lang="en-US" b="1" dirty="0"/>
              <a:t>and</a:t>
            </a:r>
            <a:r>
              <a:rPr lang="en-US" dirty="0"/>
              <a:t> margin-accretive — a good sign.</a:t>
            </a:r>
          </a:p>
          <a:p>
            <a:r>
              <a:rPr lang="en-US" b="1" dirty="0"/>
              <a:t>Bottom-3 by units:</a:t>
            </a:r>
            <a:r>
              <a:rPr lang="en-US" dirty="0"/>
              <a:t> </a:t>
            </a:r>
            <a:r>
              <a:rPr lang="en-US" b="1" dirty="0"/>
              <a:t>Amarilla (155K)</a:t>
            </a:r>
            <a:r>
              <a:rPr lang="en-US" dirty="0"/>
              <a:t>, </a:t>
            </a:r>
            <a:r>
              <a:rPr lang="en-US" b="1" dirty="0"/>
              <a:t>Montana (154K)</a:t>
            </a:r>
            <a:r>
              <a:rPr lang="en-US" dirty="0"/>
              <a:t>, </a:t>
            </a:r>
            <a:r>
              <a:rPr lang="en-US" b="1" dirty="0"/>
              <a:t>Carretera (147K)</a:t>
            </a:r>
            <a:r>
              <a:rPr lang="en-US" dirty="0"/>
              <a:t>—but “low units” doesn’t equal “bad”: </a:t>
            </a:r>
            <a:r>
              <a:rPr lang="en-US" b="1" dirty="0"/>
              <a:t>Carretera likely earns better margins</a:t>
            </a:r>
            <a:r>
              <a:rPr lang="en-US" dirty="0"/>
              <a:t> (lowest discount, not in the loss list).</a:t>
            </a:r>
          </a:p>
          <a:p>
            <a:r>
              <a:rPr lang="en-US" b="1" dirty="0"/>
              <a:t>Likely root causes (what the visuals suggest)</a:t>
            </a:r>
          </a:p>
          <a:p>
            <a:r>
              <a:rPr lang="en-US" b="1" dirty="0"/>
              <a:t>Over-discounting on specific SKUs</a:t>
            </a:r>
            <a:r>
              <a:rPr lang="en-US" dirty="0"/>
              <a:t> (Amarilla, VTT, Velo), especially in </a:t>
            </a:r>
            <a:r>
              <a:rPr lang="en-US" b="1" dirty="0"/>
              <a:t>Midmarket</a:t>
            </a:r>
            <a:r>
              <a:rPr lang="en-US" dirty="0"/>
              <a:t> and </a:t>
            </a:r>
            <a:r>
              <a:rPr lang="en-US" b="1" dirty="0"/>
              <a:t>Channel Partners</a:t>
            </a:r>
            <a:r>
              <a:rPr lang="en-US" dirty="0"/>
              <a:t>.</a:t>
            </a:r>
          </a:p>
          <a:p>
            <a:r>
              <a:rPr lang="en-US" b="1" dirty="0"/>
              <a:t>Country mix issues</a:t>
            </a:r>
            <a:r>
              <a:rPr lang="en-US" dirty="0"/>
              <a:t>—</a:t>
            </a:r>
            <a:r>
              <a:rPr lang="en-US" b="1" dirty="0"/>
              <a:t>USA/Canada</a:t>
            </a:r>
            <a:r>
              <a:rPr lang="en-US" dirty="0"/>
              <a:t> drive volume but carry </a:t>
            </a:r>
            <a:r>
              <a:rPr lang="en-US" b="1" dirty="0"/>
              <a:t>lower margins</a:t>
            </a:r>
            <a:r>
              <a:rPr lang="en-US" dirty="0"/>
              <a:t> vs </a:t>
            </a:r>
            <a:r>
              <a:rPr lang="en-US" b="1" dirty="0"/>
              <a:t>Germany/Mexico</a:t>
            </a:r>
            <a:r>
              <a:rPr lang="en-US" dirty="0"/>
              <a:t> (pricing, freight, or product mix).</a:t>
            </a:r>
          </a:p>
          <a:p>
            <a:r>
              <a:rPr lang="en-US" b="1" dirty="0"/>
              <a:t>Segment misfit</a:t>
            </a:r>
            <a:r>
              <a:rPr lang="en-US" dirty="0"/>
              <a:t>—selling the wrong SKUs in </a:t>
            </a:r>
            <a:r>
              <a:rPr lang="en-US" b="1" dirty="0"/>
              <a:t>Midmarket/Channel Partners</a:t>
            </a:r>
            <a:endParaRPr lang="en-US" dirty="0"/>
          </a:p>
        </p:txBody>
      </p:sp>
    </p:spTree>
    <p:extLst>
      <p:ext uri="{BB962C8B-B14F-4D97-AF65-F5344CB8AC3E}">
        <p14:creationId xmlns:p14="http://schemas.microsoft.com/office/powerpoint/2010/main" val="1132908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62139-9988-6993-6DE9-2D46D58C506D}"/>
              </a:ext>
            </a:extLst>
          </p:cNvPr>
          <p:cNvSpPr>
            <a:spLocks noGrp="1"/>
          </p:cNvSpPr>
          <p:nvPr>
            <p:ph type="title"/>
          </p:nvPr>
        </p:nvSpPr>
        <p:spPr>
          <a:xfrm>
            <a:off x="1069848" y="484632"/>
            <a:ext cx="10058400" cy="599101"/>
          </a:xfrm>
        </p:spPr>
        <p:txBody>
          <a:bodyPr>
            <a:noAutofit/>
          </a:bodyPr>
          <a:lstStyle/>
          <a:p>
            <a:r>
              <a:rPr lang="en-IN" sz="2400" dirty="0"/>
              <a:t>Perform Data cleaning if required and then do Statistical Analysis on data using statistical tools.</a:t>
            </a:r>
          </a:p>
        </p:txBody>
      </p:sp>
      <p:sp>
        <p:nvSpPr>
          <p:cNvPr id="7" name="Content Placeholder 6">
            <a:extLst>
              <a:ext uri="{FF2B5EF4-FFF2-40B4-BE49-F238E27FC236}">
                <a16:creationId xmlns:a16="http://schemas.microsoft.com/office/drawing/2014/main" id="{AE6EB32B-3222-E253-DCF7-E612494ED418}"/>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51EDE95A-B1F3-4854-0766-32A08FD4E163}"/>
              </a:ext>
            </a:extLst>
          </p:cNvPr>
          <p:cNvPicPr>
            <a:picLocks noChangeAspect="1"/>
          </p:cNvPicPr>
          <p:nvPr/>
        </p:nvPicPr>
        <p:blipFill>
          <a:blip r:embed="rId3"/>
          <a:stretch>
            <a:fillRect/>
          </a:stretch>
        </p:blipFill>
        <p:spPr>
          <a:xfrm>
            <a:off x="320842" y="1168400"/>
            <a:ext cx="11550316" cy="5291667"/>
          </a:xfrm>
          <a:prstGeom prst="rect">
            <a:avLst/>
          </a:prstGeom>
        </p:spPr>
      </p:pic>
    </p:spTree>
    <p:extLst>
      <p:ext uri="{BB962C8B-B14F-4D97-AF65-F5344CB8AC3E}">
        <p14:creationId xmlns:p14="http://schemas.microsoft.com/office/powerpoint/2010/main" val="149258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2C5C9-59E6-101C-4677-548225B8D646}"/>
              </a:ext>
            </a:extLst>
          </p:cNvPr>
          <p:cNvSpPr>
            <a:spLocks noGrp="1"/>
          </p:cNvSpPr>
          <p:nvPr>
            <p:ph type="title"/>
          </p:nvPr>
        </p:nvSpPr>
        <p:spPr>
          <a:xfrm>
            <a:off x="1069848" y="484632"/>
            <a:ext cx="10058400" cy="565235"/>
          </a:xfrm>
        </p:spPr>
        <p:txBody>
          <a:bodyPr>
            <a:normAutofit/>
          </a:bodyPr>
          <a:lstStyle/>
          <a:p>
            <a:r>
              <a:rPr lang="en-IN" sz="2400" dirty="0"/>
              <a:t>Perform Graphical Analysis on the Data using Excel and Derive insights from it.</a:t>
            </a:r>
          </a:p>
        </p:txBody>
      </p:sp>
      <p:pic>
        <p:nvPicPr>
          <p:cNvPr id="5" name="Content Placeholder 4">
            <a:extLst>
              <a:ext uri="{FF2B5EF4-FFF2-40B4-BE49-F238E27FC236}">
                <a16:creationId xmlns:a16="http://schemas.microsoft.com/office/drawing/2014/main" id="{6DD9FA90-E01E-2D55-B851-E7827B43AA07}"/>
              </a:ext>
            </a:extLst>
          </p:cNvPr>
          <p:cNvPicPr>
            <a:picLocks noGrp="1" noChangeAspect="1"/>
          </p:cNvPicPr>
          <p:nvPr>
            <p:ph idx="1"/>
          </p:nvPr>
        </p:nvPicPr>
        <p:blipFill>
          <a:blip r:embed="rId2"/>
          <a:stretch>
            <a:fillRect/>
          </a:stretch>
        </p:blipFill>
        <p:spPr>
          <a:xfrm>
            <a:off x="1913523" y="1201738"/>
            <a:ext cx="8371304" cy="4970462"/>
          </a:xfrm>
          <a:prstGeom prst="rect">
            <a:avLst/>
          </a:prstGeom>
        </p:spPr>
      </p:pic>
    </p:spTree>
    <p:extLst>
      <p:ext uri="{BB962C8B-B14F-4D97-AF65-F5344CB8AC3E}">
        <p14:creationId xmlns:p14="http://schemas.microsoft.com/office/powerpoint/2010/main" val="3895422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B5F73E-7318-1BD5-FA04-9CD032E40088}"/>
              </a:ext>
            </a:extLst>
          </p:cNvPr>
          <p:cNvSpPr txBox="1"/>
          <p:nvPr/>
        </p:nvSpPr>
        <p:spPr>
          <a:xfrm>
            <a:off x="372533" y="197346"/>
            <a:ext cx="11108267" cy="5909310"/>
          </a:xfrm>
          <a:prstGeom prst="rect">
            <a:avLst/>
          </a:prstGeom>
          <a:noFill/>
        </p:spPr>
        <p:txBody>
          <a:bodyPr wrap="square">
            <a:spAutoFit/>
          </a:bodyPr>
          <a:lstStyle/>
          <a:p>
            <a:r>
              <a:rPr lang="en-US" dirty="0"/>
              <a:t>The </a:t>
            </a:r>
            <a:r>
              <a:rPr lang="en-US" b="1" dirty="0"/>
              <a:t>Enterprise</a:t>
            </a:r>
            <a:r>
              <a:rPr lang="en-US" dirty="0"/>
              <a:t> segment has the highest sales and strong profitability, while </a:t>
            </a:r>
            <a:r>
              <a:rPr lang="en-US" b="1" dirty="0"/>
              <a:t>Government</a:t>
            </a:r>
            <a:r>
              <a:rPr lang="en-US" dirty="0"/>
              <a:t> delivers high margins despite the lowest sales.</a:t>
            </a:r>
          </a:p>
          <a:p>
            <a:br>
              <a:rPr lang="en-US" dirty="0"/>
            </a:br>
            <a:r>
              <a:rPr lang="en-US" b="1" dirty="0"/>
              <a:t>Partners</a:t>
            </a:r>
            <a:r>
              <a:rPr lang="en-US" dirty="0"/>
              <a:t> and </a:t>
            </a:r>
            <a:r>
              <a:rPr lang="en-US" b="1" dirty="0"/>
              <a:t>Midmarket</a:t>
            </a:r>
            <a:r>
              <a:rPr lang="en-US" dirty="0"/>
              <a:t> segments are heavily loss-making, indicating strategic or cost issues.</a:t>
            </a:r>
            <a:br>
              <a:rPr lang="en-US" dirty="0"/>
            </a:br>
            <a:r>
              <a:rPr lang="en-US" dirty="0"/>
              <a:t>The </a:t>
            </a:r>
            <a:r>
              <a:rPr lang="en-US" b="1" dirty="0"/>
              <a:t>USA</a:t>
            </a:r>
            <a:r>
              <a:rPr lang="en-US" dirty="0"/>
              <a:t> records the highest sales but has a lower profit margin, suggesting high operational costs or discounts.</a:t>
            </a:r>
          </a:p>
          <a:p>
            <a:br>
              <a:rPr lang="en-US" dirty="0"/>
            </a:br>
            <a:r>
              <a:rPr lang="en-US" b="1" dirty="0"/>
              <a:t>France</a:t>
            </a:r>
            <a:r>
              <a:rPr lang="en-US" dirty="0"/>
              <a:t> achieves the best profitability despite lower sales, showing efficient cost management.</a:t>
            </a:r>
            <a:br>
              <a:rPr lang="en-US" dirty="0"/>
            </a:br>
            <a:r>
              <a:rPr lang="en-US" b="1" dirty="0"/>
              <a:t>Mexico</a:t>
            </a:r>
            <a:r>
              <a:rPr lang="en-US" dirty="0"/>
              <a:t> and </a:t>
            </a:r>
            <a:r>
              <a:rPr lang="en-US" b="1" dirty="0"/>
              <a:t>Germany</a:t>
            </a:r>
            <a:r>
              <a:rPr lang="en-US" dirty="0"/>
              <a:t> also perform well, with healthy profit margins.</a:t>
            </a:r>
          </a:p>
          <a:p>
            <a:br>
              <a:rPr lang="en-US" dirty="0"/>
            </a:br>
            <a:r>
              <a:rPr lang="en-US" b="1" dirty="0"/>
              <a:t>Paseo</a:t>
            </a:r>
            <a:r>
              <a:rPr lang="en-US" dirty="0"/>
              <a:t> is the top-selling and most profitable product, contributing significantly to overall gains.</a:t>
            </a:r>
          </a:p>
          <a:p>
            <a:br>
              <a:rPr lang="en-US" dirty="0"/>
            </a:br>
            <a:r>
              <a:rPr lang="en-US" b="1" dirty="0"/>
              <a:t>Montana</a:t>
            </a:r>
            <a:r>
              <a:rPr lang="en-US" dirty="0"/>
              <a:t> has a small profit, while </a:t>
            </a:r>
            <a:r>
              <a:rPr lang="en-US" b="1" dirty="0"/>
              <a:t>Amarilla</a:t>
            </a:r>
            <a:r>
              <a:rPr lang="en-US" dirty="0"/>
              <a:t>, </a:t>
            </a:r>
            <a:r>
              <a:rPr lang="en-US" b="1" dirty="0"/>
              <a:t>Carretera</a:t>
            </a:r>
            <a:r>
              <a:rPr lang="en-US" dirty="0"/>
              <a:t>, </a:t>
            </a:r>
            <a:r>
              <a:rPr lang="en-US" b="1" dirty="0"/>
              <a:t>Velo</a:t>
            </a:r>
            <a:r>
              <a:rPr lang="en-US" dirty="0"/>
              <a:t>, and </a:t>
            </a:r>
            <a:r>
              <a:rPr lang="en-US" b="1" dirty="0"/>
              <a:t>VTT</a:t>
            </a:r>
            <a:r>
              <a:rPr lang="en-US" dirty="0"/>
              <a:t> suffer losses.</a:t>
            </a:r>
          </a:p>
          <a:p>
            <a:br>
              <a:rPr lang="en-US" dirty="0"/>
            </a:br>
            <a:r>
              <a:rPr lang="en-US" b="1" dirty="0"/>
              <a:t>Amarilla</a:t>
            </a:r>
            <a:r>
              <a:rPr lang="en-US" dirty="0"/>
              <a:t> and </a:t>
            </a:r>
            <a:r>
              <a:rPr lang="en-US" b="1" dirty="0"/>
              <a:t>VTT</a:t>
            </a:r>
            <a:r>
              <a:rPr lang="en-US" dirty="0"/>
              <a:t> have the largest losses among products, requiring urgent corrective action.</a:t>
            </a:r>
          </a:p>
          <a:p>
            <a:br>
              <a:rPr lang="en-US" dirty="0"/>
            </a:br>
            <a:r>
              <a:rPr lang="en-US" dirty="0"/>
              <a:t>The gap between high sales and low profit in some areas suggests the need for margin improvement strategies.</a:t>
            </a:r>
          </a:p>
          <a:p>
            <a:br>
              <a:rPr lang="en-US" dirty="0"/>
            </a:br>
            <a:r>
              <a:rPr lang="en-US" dirty="0"/>
              <a:t>Overall, focusing on profitable segments, countries, and products while reducing losses in underperforming areas can boost profitability.</a:t>
            </a:r>
            <a:endParaRPr lang="en-IN" dirty="0"/>
          </a:p>
        </p:txBody>
      </p:sp>
    </p:spTree>
    <p:extLst>
      <p:ext uri="{BB962C8B-B14F-4D97-AF65-F5344CB8AC3E}">
        <p14:creationId xmlns:p14="http://schemas.microsoft.com/office/powerpoint/2010/main" val="664358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C25DB-B234-982F-2628-163F8221B1BC}"/>
              </a:ext>
            </a:extLst>
          </p:cNvPr>
          <p:cNvSpPr>
            <a:spLocks noGrp="1"/>
          </p:cNvSpPr>
          <p:nvPr>
            <p:ph type="title"/>
          </p:nvPr>
        </p:nvSpPr>
        <p:spPr>
          <a:xfrm>
            <a:off x="1069848" y="484632"/>
            <a:ext cx="10058400" cy="624501"/>
          </a:xfrm>
        </p:spPr>
        <p:txBody>
          <a:bodyPr>
            <a:noAutofit/>
          </a:bodyPr>
          <a:lstStyle/>
          <a:p>
            <a:r>
              <a:rPr lang="en-IN" sz="2000" dirty="0"/>
              <a:t>Insert the given data into the SQL server by making a Database and defining there Required parameters for the construction of Database and Database tables.</a:t>
            </a:r>
          </a:p>
        </p:txBody>
      </p:sp>
      <p:pic>
        <p:nvPicPr>
          <p:cNvPr id="5" name="Content Placeholder 4">
            <a:extLst>
              <a:ext uri="{FF2B5EF4-FFF2-40B4-BE49-F238E27FC236}">
                <a16:creationId xmlns:a16="http://schemas.microsoft.com/office/drawing/2014/main" id="{CCFFEDBC-E188-F788-9653-BC396BC90F25}"/>
              </a:ext>
            </a:extLst>
          </p:cNvPr>
          <p:cNvPicPr>
            <a:picLocks noGrp="1" noChangeAspect="1"/>
          </p:cNvPicPr>
          <p:nvPr>
            <p:ph idx="1"/>
          </p:nvPr>
        </p:nvPicPr>
        <p:blipFill>
          <a:blip r:embed="rId2"/>
          <a:stretch>
            <a:fillRect/>
          </a:stretch>
        </p:blipFill>
        <p:spPr>
          <a:xfrm>
            <a:off x="1985712" y="1287463"/>
            <a:ext cx="8226925" cy="4884737"/>
          </a:xfrm>
          <a:prstGeom prst="rect">
            <a:avLst/>
          </a:prstGeom>
        </p:spPr>
      </p:pic>
    </p:spTree>
    <p:extLst>
      <p:ext uri="{BB962C8B-B14F-4D97-AF65-F5344CB8AC3E}">
        <p14:creationId xmlns:p14="http://schemas.microsoft.com/office/powerpoint/2010/main" val="2029311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9595C-D882-6043-120B-733AF8AD07C9}"/>
              </a:ext>
            </a:extLst>
          </p:cNvPr>
          <p:cNvSpPr>
            <a:spLocks noGrp="1"/>
          </p:cNvSpPr>
          <p:nvPr>
            <p:ph type="title"/>
          </p:nvPr>
        </p:nvSpPr>
        <p:spPr>
          <a:xfrm>
            <a:off x="1069848" y="484633"/>
            <a:ext cx="10058400" cy="734568"/>
          </a:xfrm>
        </p:spPr>
        <p:txBody>
          <a:bodyPr>
            <a:normAutofit fontScale="90000"/>
          </a:bodyPr>
          <a:lstStyle/>
          <a:p>
            <a:r>
              <a:rPr lang="en-IN" sz="2400" dirty="0"/>
              <a:t>Verify if the data is properly imported into the SQL database (Try running few Queries.)</a:t>
            </a:r>
          </a:p>
        </p:txBody>
      </p:sp>
      <p:pic>
        <p:nvPicPr>
          <p:cNvPr id="5" name="Content Placeholder 4">
            <a:extLst>
              <a:ext uri="{FF2B5EF4-FFF2-40B4-BE49-F238E27FC236}">
                <a16:creationId xmlns:a16="http://schemas.microsoft.com/office/drawing/2014/main" id="{2B86B9EA-EB4E-B0B9-480F-46D2361EFAC0}"/>
              </a:ext>
            </a:extLst>
          </p:cNvPr>
          <p:cNvPicPr>
            <a:picLocks noGrp="1" noChangeAspect="1"/>
          </p:cNvPicPr>
          <p:nvPr>
            <p:ph idx="1"/>
          </p:nvPr>
        </p:nvPicPr>
        <p:blipFill>
          <a:blip r:embed="rId2"/>
          <a:stretch>
            <a:fillRect/>
          </a:stretch>
        </p:blipFill>
        <p:spPr>
          <a:xfrm>
            <a:off x="2370723" y="1744663"/>
            <a:ext cx="7456904" cy="4427537"/>
          </a:xfrm>
          <a:prstGeom prst="rect">
            <a:avLst/>
          </a:prstGeom>
        </p:spPr>
      </p:pic>
    </p:spTree>
    <p:extLst>
      <p:ext uri="{BB962C8B-B14F-4D97-AF65-F5344CB8AC3E}">
        <p14:creationId xmlns:p14="http://schemas.microsoft.com/office/powerpoint/2010/main" val="4178897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C5C5D8-156F-E603-BC7C-635A68660792}"/>
              </a:ext>
            </a:extLst>
          </p:cNvPr>
          <p:cNvPicPr>
            <a:picLocks noChangeAspect="1"/>
          </p:cNvPicPr>
          <p:nvPr/>
        </p:nvPicPr>
        <p:blipFill>
          <a:blip r:embed="rId2"/>
          <a:stretch>
            <a:fillRect/>
          </a:stretch>
        </p:blipFill>
        <p:spPr>
          <a:xfrm>
            <a:off x="320842" y="440267"/>
            <a:ext cx="11550316" cy="5960534"/>
          </a:xfrm>
          <a:prstGeom prst="rect">
            <a:avLst/>
          </a:prstGeom>
        </p:spPr>
      </p:pic>
    </p:spTree>
    <p:extLst>
      <p:ext uri="{BB962C8B-B14F-4D97-AF65-F5344CB8AC3E}">
        <p14:creationId xmlns:p14="http://schemas.microsoft.com/office/powerpoint/2010/main" val="23103090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262</TotalTime>
  <Words>1172</Words>
  <Application>Microsoft Office PowerPoint</Application>
  <PresentationFormat>Widescreen</PresentationFormat>
  <Paragraphs>58</Paragraphs>
  <Slides>35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Calibri</vt:lpstr>
      <vt:lpstr>Rockwell</vt:lpstr>
      <vt:lpstr>Rockwell Condensed</vt:lpstr>
      <vt:lpstr>Wingdings</vt:lpstr>
      <vt:lpstr>Wood Type</vt:lpstr>
      <vt:lpstr>Financial Performance Analysis: Western Countries Case Study"</vt:lpstr>
      <vt:lpstr>Explore the Data using Excel . Understand the data and prepare a short summary about the dataset.</vt:lpstr>
      <vt:lpstr>Perform Data cleaning if required and then do Statistical Analysis on data using statistical tools.</vt:lpstr>
      <vt:lpstr>Perform Data cleaning if required and then do Statistical Analysis on data using statistical tools.</vt:lpstr>
      <vt:lpstr>Perform Graphical Analysis on the Data using Excel and Derive insights from it.</vt:lpstr>
      <vt:lpstr>PowerPoint Presentation</vt:lpstr>
      <vt:lpstr>Insert the given data into the SQL server by making a Database and defining there Required parameters for the construction of Database and Database tables.</vt:lpstr>
      <vt:lpstr>Verify if the data is properly imported into the SQL database (Try running few Queries.)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 the Data from the SQL Database into Power BI, verify if the data is properly imported or not.</vt:lpstr>
      <vt:lpstr>Perform Data cleaning and other possible operations on data using query editor, create measures if necessary and use them to Visualize the data and make an interactive visualization.</vt:lpstr>
      <vt:lpstr>Create a Visually pleasing Dashboard report by following the rules of making the Dashboard.</vt:lpstr>
      <vt:lpstr>PowerPoint Presentation</vt:lpstr>
      <vt:lpstr>PowerPoint Presentation</vt:lpstr>
      <vt:lpstr>Derive Conclusion and Inferences from the Dashboard.</vt:lpstr>
      <vt:lpstr>Derive Conclusion and Inference from the Dashboard.</vt:lpstr>
      <vt:lpstr>Derive Conclusion and Inferences from the Dashboard.</vt:lpstr>
      <vt:lpstr>Derive Conclusion and Inferences from the Dashboard.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AryanHarsh Harinath</dc:creator>
  <cp:lastModifiedBy>AryanHarsh Harinath</cp:lastModifiedBy>
  <cp:revision>1</cp:revision>
  <dcterms:created xsi:type="dcterms:W3CDTF">2025-08-05T17:18:18Z</dcterms:created>
  <dcterms:modified xsi:type="dcterms:W3CDTF">2025-08-29T06:53:15Z</dcterms:modified>
</cp:coreProperties>
</file>